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2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3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Action4.xml" ContentType="application/vnd.ms-office.inkAction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34" r:id="rId2"/>
    <p:sldId id="307" r:id="rId3"/>
    <p:sldId id="309" r:id="rId4"/>
    <p:sldId id="326" r:id="rId5"/>
    <p:sldId id="308" r:id="rId6"/>
    <p:sldId id="310" r:id="rId7"/>
    <p:sldId id="311" r:id="rId8"/>
    <p:sldId id="330" r:id="rId9"/>
    <p:sldId id="312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1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488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0-01T18:32:59.905Z"/>
    </inkml:context>
    <inkml:brush xml:id="br0">
      <inkml:brushProperty name="width" value="0.07905" units="cm"/>
      <inkml:brushProperty name="height" value="0.07905" units="cm"/>
      <inkml:brushProperty name="color" value="#0000FF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2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1138">
    <iact:property name="dataType"/>
    <iact:actionData xml:id="d0">
      <inkml:trace xmlns:inkml="http://www.w3.org/2003/InkML" xml:id="stk0" contextRef="#ctx0" brushRef="#br0">9198 111 0,'-20'80'47,"20"-80"-47,0 0 0,0 0 15,0 0 -15,0 0 0,0 0 0,0 0 32,0 0 -32,80 -72 15,-48 52 17,4 -4 -32,0 0 15,-4 20 -15,4 12 16,0 24 -16,-4 16 31,-8 16 -31,-8 -12 0,-4 0 16,-24 0 -1,-4 -4 -15,-8 20 32,-8 -20 -32,0 16 0,-12 -12 15,8 -8 -15,-16 4 31,-4 -12 -31,12 -4 0,12 -4 30,8 -16 -30,8 4 0,-4 8 15,8 8 -15,8 -8 32,4 0 -32,0 4 15,0 0 -15,4 4 16,12 -8 -16,0 -24 31,4 0 -31,8 8 0,12 4 16,4 0 -16,28 8 31,12 -16 -31,20 -12 16,4 0 -16,-8 0 15,12 40 -15,-112 -32 31,0 0 -31,0 0 0</inkml:trace>
    </iact:actionData>
  </iact:action>
  <iact:action type="add" startTime="12125">
    <iact:property name="dataType"/>
    <iact:actionData xml:id="d1">
      <inkml:trace xmlns:inkml="http://www.w3.org/2003/InkML" xml:id="stk1" contextRef="#ctx0" brushRef="#br0">10266 155 0,'0'0'16,"0"0"-16,0 0 31,68 68 -31,-64 -56 0,-4 0 0,4 -4 15,0 -8 -15,-4 8 32,0 -8 -32,0 0 0,0 0 0,0 0 0,0 0 0,-76 112 47,64 -72 -16,4 -4 -31,8 16 15,0 12 -15,-8 -4 16,4 -8 -16,0 0 31,16 0 -31,0 -8 0,0 -12 32,4 -8 -32,4 4 15,4 -12 -15,4 -4 16,-8 -4 -16,0 -4 15,0 0 -15,12 8 32,0 -8 -32,4 -12 0,0 4 15,0 0 -15,0 -8 46,-8 -20 -46,4 4 0,-8 4 31,0 -8 -31,-4 -12 0,4 4 31,0 -20 -31,0 8 0,-4 -4 31,-4 -4 -31,-4 8 0,-8 -4 16,-4 8 -16,-8 -4 31,-8 -4 -31,0 32 0,0 8 31,-16 -4 -31,8 4 0,-16 8 32,0 0 -32,4 8 0,0 4 15,0 4 -15,-4 -8 32,0 4 -32,0 8 15,4 -8 -15,4 4 16,4 4 -16,12 20 31,16 16 -31,24 44 0,16 32 16,-40 -124 -16,0 0 0,0 0 31</inkml:trace>
    </iact:actionData>
  </iact:action>
  <iact:action type="add" startTime="14188">
    <iact:property name="dataType"/>
    <iact:actionData xml:id="d2">
      <inkml:trace xmlns:inkml="http://www.w3.org/2003/InkML" xml:id="stk2" contextRef="#ctx0" brushRef="#br0">11726 2763 0,'-72'104'31,"72"-104"-31,0 0 16,-64 56 -16,32 -16 31,16 -12 -31,16 20 0,8 12 16,0 16 -1,0 24 -15,4 24 31,4 -16 -31,8 -4 0,-12 -20 16,12 -20 -16,0 -20 31,-24 -44 -31,0 0 16,0 0 -16</inkml:trace>
    </iact:actionData>
  </iact:action>
  <iact:action type="add" startTime="14755">
    <iact:property name="dataType"/>
    <iact:actionData xml:id="d3">
      <inkml:trace xmlns:inkml="http://www.w3.org/2003/InkML" xml:id="stk3" contextRef="#ctx0" brushRef="#br0">12742 2639 0,'0'0'31,"0"0"-31,-100 52 0,64 -40 31,8 -8 -31,0 -20 0,0 4 16,-8 -12 -16,-4 -4 31,4 8 -31,8 12 16,0 16 -16,0 20 16,0 28 -16,4 12 31,4 4 -31,8 16 0,4 12 31,-4 0 -31,8 0 0,0 -16 31,4 -20 -31,8 -24 0,8 -8 16,8 -16 -16,16 -32 31,8 0 -31,8 -4 0,-4 12 31,0 4 -31,4 12 0,0 16 32,-8 8 -32,-8 0 0,-24 0 15,0 16 -15,-4 0 32,-8 12 -32,-8 0 14,0 0 -14,-8 -8 16,-4 -4 -16,0 -4 31,-16 -4 -31,0 -20 0,-4 -12 31,4 -12 -31,0 -16 0,-4 -4 16,12 -16 -16,12 -4 31,4 4 -31,12 -12 0,8 -8 31,4 -12 -31,8 -20 0,8 -24 32,-12 0 -32,8 -4 0,-4 16 15,4 4 -15,4 16 32,0 20 -32,-8 12 0,-8 0 31,16 -40 -31</inkml:trace>
    </iact:actionData>
  </iact:action>
  <iact:action type="add" startTime="16376">
    <iact:property name="dataType"/>
    <iact:actionData xml:id="d4">
      <inkml:trace xmlns:inkml="http://www.w3.org/2003/InkML" xml:id="stk4" contextRef="#ctx0" brushRef="#br0">13858 6171 0,'16'12'32,"-16"-12"-32,0 0 15,0 0 -15,0 0 0,-8 -140 31,0 104 -31,4 -8 32,-12 8 -32,-16 8 0,-4 0 31,-16 16 -31,0 12 0,-8 8 16,12 0 -1,-4 16 -15,4 32 16,4 20 -16,0 4 31,4 4 -31,4 0 0,0 -24 16,0 4 -16,12 0 31,-4 -12 -31,16 -16 0,16 4 31,20 8 -31,4 -12 0,0 -8 31,12 -16 -31,-4 -8 0,12 0 16,-4 -16 -16,16 -4 31,-8 -20 -31,-8 12 16,0 -8 -16,4 12 16,-8 -4 -16,-4 0 31,-4 -8 -31,-4 -16 0,-12 4 31,4 -8 -31,0 -4 0,-12 -12 31,4 12 -31,-4 -4 0,4 8 16,0 12 -16,0 4 31,8 12 -31,-16 8 0,0 8 31,0 8 -31,0 16 0,-8 -12 0,-4 28 16,12 20 15,-16 8 -31,16 12 16,-12 8 -16,4 4 16,4 8 -16,-8 24 31,8 20 -31,12 -16 0,-4 -4 31,-12 -8 -31,4 -20 0,-4 -16 31,0 -24 -31,12 -20 0,16 -12 16,8 4 -16,-32 -20 31,0 0 -31,0 0 0</inkml:trace>
    </iact:actionData>
  </iact:action>
  <iact:action type="add" startTime="24625">
    <iact:property name="dataType"/>
    <iact:actionData xml:id="d5">
      <inkml:trace xmlns:inkml="http://www.w3.org/2003/InkML" xml:id="stk5" contextRef="#ctx0" brushRef="#br0">6638 2363 0,'-80'4'31,"80"-4"-31,0 0 0,0 0 31,0 0 -31,-64 92 0,60 -32 31,-4 12 -31,8 20 0,4 24 16,-12 -8 -16,-12 4 31,0 -12 -31,-4 -4 0,-4 -20 31,-8 -16 -31,20 8 0,4 -4 31,0 -24 -31,16 -16 0,0 -4 32,8 0 -32,12 -12 0,4 8 15,0 -16 -15,16 4 32,-12 -8 -32,0 -4 0,16 -12 31,-8 16 -31,-8 -12 0,-12 0 15,12 -4 -15,-8 12 32,0 -12 -32,-4 4 15,-8 4 -15,-8 8 0,16 4 16,-12 4 -16,8 0 31,0 -8 -31,0 16 0,-12 -28 31,24 4 -31,8 8 16,16 8 -16</inkml:trace>
    </iact:actionData>
  </iact:action>
  <iact:action type="add" startTime="25561">
    <iact:property name="dataType"/>
    <iact:actionData xml:id="d6">
      <inkml:trace xmlns:inkml="http://www.w3.org/2003/InkML" xml:id="stk6" contextRef="#ctx0" brushRef="#br0">7086 3103 0,'0'0'15,"0"0"-15,0 0 32,0 0 -32,0 0 0,0 0 0,0 0 0,-24 124 47,24 -72 -47,4 24 0,-4 -8 15,8 16 -15,-4 20 31,4 24 -31,0 8 16,-4 -12 -16,4 -8 16,-12 -32 -16,8 -16 31,12 -32 -31,-32 -36 0</inkml:trace>
    </iact:actionData>
  </iact:action>
  <iact:action type="add" startTime="26948">
    <iact:property name="dataType"/>
    <iact:actionData xml:id="d7">
      <inkml:trace xmlns:inkml="http://www.w3.org/2003/InkML" xml:id="stk7" contextRef="#ctx0" brushRef="#br0">8574 6807 0,'-56'0'31,"56"0"-31,0 0 0,0 0 31,-24 160 -31,28 -92 0,16 16 32,-12 8 -32,12 4 15,-4 -4 -15,4 0 16,-4 -20 -16,-4 -12 15,-4 -16 -15,8 -24 32,-8 8 -32,-8 -28 0,0 0 31,0 0 -31</inkml:trace>
    </iact:actionData>
  </iact:action>
  <iact:action type="add" startTime="27405">
    <iact:property name="dataType"/>
    <iact:actionData xml:id="d8">
      <inkml:trace xmlns:inkml="http://www.w3.org/2003/InkML" xml:id="stk8" contextRef="#ctx0" brushRef="#br0">9126 6667 0,'0'0'31,"0"0"-31,-48 124 15,48 -52 -15,-12 8 16,12 8 -16,-8 0 31,12 24 -31,8 8 0,0 20 16,8 8 -16,-12 -8 31,4 -48 -31,-12 -92 16,0 0 -16,0 0 15</inkml:trace>
    </iact:actionData>
  </iact:action>
  <iact:action type="add" startTime="28591">
    <iact:property name="dataType"/>
    <iact:actionData xml:id="d9">
      <inkml:trace xmlns:inkml="http://www.w3.org/2003/InkML" xml:id="stk9" contextRef="#ctx0" brushRef="#br0">3350 6059 0,'-116'112'31,"116"-112"-31,0 0 0,0 0 32,-68 84 -32,64 -56 0,4 -8 31,12 12 -31,-4 12 0,4 4 15,4 36 1,0 24 -16,4 0 16,-8 0 -16,8 0 31,8 24 -31,4 12 0,-4 -16 31,0 -8 -31,-20 -52 0,-8 -68 16,0 0 -16,0 0 0</inkml:trace>
    </iact:actionData>
  </iact:action>
  <iact:action type="add" startTime="29760">
    <iact:property name="dataType"/>
    <iact:actionData xml:id="d10">
      <inkml:trace xmlns:inkml="http://www.w3.org/2003/InkML" xml:id="stk10" contextRef="#ctx0" brushRef="#br0">4018 6027 0,'-40'108'32,"40"-108"-32,0 0 0,0 0 15,0 0 -15,0 0 31,0 0 -31,16 120 0,12 -120 32,8 8 -32,8 -20 0,4 12 31,0 -4 -31,4 -12 0,-4 4 16,-8 -4 -16,-4 8 31,8 20 -16,-8 -12 -15,-4 24 0,-8 -4 16,-8 8 -16,-8 8 31,-4 -4 -31,12 8 0,-8 -12 16,-20 16 -16,16 12 31,-24 20 -31,-4 8 0,4 -4 31,-12 0 -31,0 -4 0,8 0 32,-4 28 -32,0 24 0,-4 4 31,20 8 -31,0 20 0,20 20 16,-8 -24 -16,0 -156 31,0 0 -31,0 0 0</inkml:trace>
    </iact:actionData>
  </iact:action>
  <iact:action type="add" startTime="31148">
    <iact:property name="dataType"/>
    <iact:actionData xml:id="d11">
      <inkml:trace xmlns:inkml="http://www.w3.org/2003/InkML" xml:id="stk11" contextRef="#ctx0" brushRef="#br0">9606 11067 0,'12'-8'31,"-12"8"-31,0 0 0,0 0 31,76 -28 -31,-44 16 0,20 -20 32,-8 24 -32,0 -8 0,-8 12 31,12 0 -31,-12 24 0,16 -4 31,-20 20 -31,8 12 0,-24 20 16,4 0 -16,-8 16 31,-20 24 -31,8 -24 0,-20 8 31,-20 0 -31,-12 24 0,4 -28 32,0 -16 -32,8 -12 0,0 -16 15,12 -20 -15,0 -12 31,12 -16 -31,4 4 0,0 0 16,12 -8 -12,0 -8 -4,0 -8 0,56 -8 31,-16 -4 -31,12 8 16,24 8 -16,20 4 31,20 -16 -31,-8 -4 0,20 -24 31,-12 -32 -31,-116 92 0,0 0 0,0 0 31</inkml:trace>
    </iact:actionData>
  </iact:action>
  <iact:action type="add" startTime="36174">
    <iact:property name="dataType"/>
    <iact:actionData xml:id="d12">
      <inkml:trace xmlns:inkml="http://www.w3.org/2003/InkML" xml:id="stk12" contextRef="#ctx0" brushRef="#br0">98 10779 0,'32'-124'31,"-32"124"-31,0 0 0,0 0 15,0 0 -15,0 0 0,0 0 0,96 -68 47,-56 56 -47,0 -20 16,8 4 -16,4 8 31,4 24 -31,-12 4 0,-8 4 31,-12 20 -31,-4 28 0,-12 16 31,8 20 -31,-12 -16 0,0 4 16,-8 8 -16,-8 -16 31,-8 4 -31,-12 -16 0,-8 -16 31,-8 4 -31,-20 0 0,-8 8 32,12 -12 -32,0 4 0,24 -20 15,0 8 -15,16 -8 32,8 -16 -32,-4 -8 0,12 -8 31,8 4 -31,0 -4 0,0 0 15,0 0 -15,68 -24 32,-24 12 -32,4 -4 15,4 12 -15,16 8 16,24 -8 -16,4 16 31,-12 12 -31,-8 -4 0,8 4 31,0 -32 -31,12 -40 0,16 -60 16</inkml:trace>
    </iact:actionData>
  </iact:action>
  <iact:action type="add" startTime="37825">
    <iact:property name="dataType"/>
    <iact:actionData xml:id="d13">
      <inkml:trace xmlns:inkml="http://www.w3.org/2003/InkML" xml:id="stk13" contextRef="#ctx0" brushRef="#br0">6210 10691 0,'-104'-68'32,"104"68"-32,0 0 15,-80 28 -15,48 -8 32,-12 16 -32,-16 12 0,16 -20 15,-4 4 1,-8 -8 -16,-8 8 15,12 0 -15,4 -8 32,24 -8 -32,4 8 0,4 -12 31,12 16 -31,4 0 0,4 0 31,-4 8 -31,8 -16 0,0 4 16,-4 16 -16,4 0 31,4 -12 -31,-8 4 16,0 -8 -16,8 -12 15,0 -12 -15,-8 8 0,4 -12 32,8 -4 -32,0 4 0,0 -8 31,12 -4 -31,-4 12 31,0 -8 -31,4 -8 0,16 4 16,-8 4 -16,4 4 31,4 8 -31,0 24 0,-4 -8 31,-12 12 -31,0 4 0,4 -8 31,-20 8 -31,0 12 0,-4 0 15,12 0 -15,-8 20 31,8 -4 -31,-12 0 0,-8 -4 32,0 -12 -32,-4 0 0,-8 -12 15,-4 -8 -15,-12 8 31,4 -20 -31,-8 -4 0,-12 0 32,-16 0 -32,-20 20 0,-4 0 31,-8 -12 -31,-16 16 0,16 -16 31,-8 -16 -31,-8 8 0,24 0 31,60 -12 -31</inkml:trace>
    </iact:actionData>
  </iact:action>
  <iact:action type="add" startTime="42149">
    <iact:property name="dataType"/>
    <iact:actionData xml:id="d14">
      <inkml:trace xmlns:inkml="http://www.w3.org/2003/InkML" xml:id="stk14" contextRef="#ctx0" brushRef="#br1">7274 1875 0,'-80'24'47,"80"-24"-47,0 0 0,-76 -36 15,20 32 -15,12 -4 32,-4 0 -32,12 -12 0,-4 12 15,4 12 1,-16 0 -16,-8 0 31,-8 4 -31,8 12 0,-4 -4 16,-12 16 -16,-4 0 31,-4 -8 -31,8 24 0,16 -4 16,-4 12 -16,8 -8 31,4 4 -31,-8 4 16,12 4 -16,4 -4 15,4 4 -15,0 0 31,-4 -4 -31,8 4 0,8 16 32,8 -4 -32,0 0 0,0 8 15,12 12 -15,4 -20 32,-4 -8 -32,0 -8 15,8 16 -15,-4 8 16,12 -8 -16,-12 0 31,0 4 -31,4 -28 0,4 4 31,4 -8 -31,16 20 0,0 -4 16,-4 16 -16,8 -8 31,-4 0 -31,-4 20 0,4 -12 31,4 -20 -31,-8 0 0,4 -12 32,0 0 -32,4 -12 0,8 8 31,4 0 -31,4 20 0,-4 -12 16,0 -4 -16,4 16 31,8 0 -31,4 -20 0,4 -12 31,-4 0 -31,16 -8 0,0 12 16,0 0 -16,8 -24 31,-8 4 -31,0 -8 0,0 -4 31,4 -8 -31,20 0 0,4 -4 31,0 -8 -31,-16 8 0,-4 -20 16,-4 -4 -16,8 -12 31,4 -16 -31,-8 -8 0,-8 8 32,-4 0 -32,8 -16 0,-8 4 31,-16 -4 -31,4 0 0,-20 8 31,8 -24 -31,-4 -12 0,-4 -28 31,-8 28 -31,0 16 0,-16 -4 16,8 4 -16,-8 -8 31,4 -20 -31,-4 -12 16,-8 28 -16,4 12 15,-16 20 -15,0 0 32,-16 -20 -32,0 -4 0,-12 16 31,12 12 -31,-12 20 0,-4 -4 16,-12 24 -16,-8 0 31,8 -12 -31,0 20 15,0 0 -15,-8 -4 0,-8 0 32,-8 0 -32,0 8 15,8 -12 -15,-8 20 16,-8 -8 -16,-8 24 31,-8 -20 -31,4 20 0,16 0 31,-4 12 -31,0 -4 0,-16 -28 32</inkml:trace>
    </iact:actionData>
  </iact:action>
  <iact:action type="add" startTime="67515">
    <iact:property name="dataType"/>
    <iact:actionData xml:id="d15">
      <inkml:trace xmlns:inkml="http://www.w3.org/2003/InkML" xml:id="stk15" contextRef="#ctx0" brushRef="#br2">2854 6107 0,'112'124'31,"-112"-124"-31,0 0 0,84 116 31,-28 -48 -31,-8 8 15,16 4 -15,4 12 16,8 8 -16,12 4 16,4 -12 -16,-4 0 31,-4 -16 -31,-20 -12 16,4 -8 -16,-8 8 15,12 4 -15,0 -4 31,0 0 -31,-16 -8 0,4 -20 16,-16 -8 -16,4 -8 31,-8 -16 -31,4 0 16,-4 -24 -16,8 -8 16,12 -36 -16</inkml:trace>
    </iact:actionData>
  </iact:action>
  <iact:action type="add" startTime="68420">
    <iact:property name="dataType"/>
    <iact:actionData xml:id="d16">
      <inkml:trace xmlns:inkml="http://www.w3.org/2003/InkML" xml:id="stk16" contextRef="#ctx0" brushRef="#br2">4350 5327 0,'0'0'15,"-24"112"-15,4 -20 16,-12 16 -16,0 4 31,-12 28 -15,-8 16 -16,8 -16 0,-20 0 15,8 -4 -15,-12 20 32,-8 12 -32,-8 0 0,20 -28 31,0 -16 -31,-16 20 0,4 12 35,-4 -8 -35,0 -24 0,28 -28 16,0 -12 -16,12 4 31,24 -36 -31,12 -8 16,44 -48 -16</inkml:trace>
    </iact:actionData>
  </iact:action>
  <iact:action type="add" startTime="69282">
    <iact:property name="dataType"/>
    <iact:actionData xml:id="d17">
      <inkml:trace xmlns:inkml="http://www.w3.org/2003/InkML" xml:id="stk17" contextRef="#ctx0" brushRef="#br2">1046 4319 0,'0'0'16,"0"0"-16,-84 60 31,68 -12 -31,4 8 0,0 8 15,12 8 -15,-4 16 32,4 28 -17,4 4 -15,0 -12 0,0 -12 16,-8 4 -16,0 -8 31,-8 16 -31,0 -12 0,-4 -24 31,16 -16 -31,0 -16 0,12 -8 32,8 -16 -32,-4 -12 0,0 -12 31,4 4 -31,16 0 0,4 -4 16,16 -16 -16,0 0 31,-4 -4 -31,-12 4 0,0 -8 15,16 -4 -15,-8 0 32,4 8 -32,-4 -4 15,-8 12 -15,-4 0 16,0 4 -16,-4 12 31,12 16 -31,0 -4 0,0 16 16</inkml:trace>
    </iact:actionData>
  </iact:action>
  <iact:action type="add" startTime="70048">
    <iact:property name="dataType"/>
    <iact:actionData xml:id="d18">
      <inkml:trace xmlns:inkml="http://www.w3.org/2003/InkML" xml:id="stk18" contextRef="#ctx0" brushRef="#br2">1638 4551 0,'0'0'15,"0"0"-15,-36 180 16,44 -72 -16,8 20 15,-4 20 1,12 44 -16,0 4 16,0 0 -16,-8 4 31,8 40 -31,-8 -32 0,4 -16 28,-16 -52 -28,-4 -140 0,0 0 0,0 0 16</inkml:trace>
    </iact:actionData>
  </iact:action>
  <iact:action type="add" startTime="70762">
    <iact:property name="dataType"/>
    <iact:actionData xml:id="d19">
      <inkml:trace xmlns:inkml="http://www.w3.org/2003/InkML" xml:id="stk19" contextRef="#ctx0" brushRef="#br2">5842 1783 0,'0'0'16,"-92"28"-16,52 -4 16,20 -8 -16,16 24 31,16 4 -31,12 20 0,16 8 15,16 16 -15,20 4 32,12 8 -32,4 -8 15,-4 8 -15,0 8 16,-4 4 -16,16 -4 31,16 8 -31,4 -12 0,0 0 31,-20 -4 -31,0 4 0,4 4 16,20 -16 -16,-12 -8 31,0 -12 -31,-12 -12 0,0 4 32,4 4 -32,8 0 0,-20 -8 31,-4 -12 -31,-20 -16 0,-12 -4 15,4 -8 -15,16 -8 32,-4 -12 -32,-44 -48 15</inkml:trace>
    </iact:actionData>
  </iact:action>
  <iact:action type="add" startTime="71433">
    <iact:property name="dataType"/>
    <iact:actionData xml:id="d20">
      <inkml:trace xmlns:inkml="http://www.w3.org/2003/InkML" xml:id="stk20" contextRef="#ctx0" brushRef="#br2">7498 1211 0,'0'0'16,"-88"128"-16,20 -4 15,0 24 1,-12 12 -16,-4 56 16,0 -4 -16,-4 24 15,-4 32 -15,-12 20 32,-8 20 -32,0 -20 0,16 -44 31,12 -24 -31,-4 -28 0,0 -24 15</inkml:trace>
    </iact:actionData>
  </iact:action>
  <iact:action type="add" startTime="72198">
    <iact:property name="dataType"/>
    <iact:actionData xml:id="d21">
      <inkml:trace xmlns:inkml="http://www.w3.org/2003/InkML" xml:id="stk21" contextRef="#ctx0" brushRef="#br2">3786 235 0,'0'0'15,"0"0"-15,-24 144 16,16 -64 -16,0 52 31,12 24 -15,-4 12 -16,16 0 0,8 44 20,-4 0 -20,4 -8 31,16 -16 -31,-12 -28 0,-4 -44 15,16 -64 -15,-20 -52 32</inkml:trace>
    </iact:actionData>
  </iact:action>
  <iact:action type="add" startTime="72639">
    <iact:property name="dataType"/>
    <iact:actionData xml:id="d22">
      <inkml:trace xmlns:inkml="http://www.w3.org/2003/InkML" xml:id="stk22" contextRef="#ctx0" brushRef="#br2">4422 359 0,'0'0'32,"-84"8"-32,56 4 15,12 0 -15,8 -4 31,4 4 -31,4 0 0,68 -4 32,-12 -8 -32,16 -16 0,-4 -8 15,8 -8 -15,8 -4 32,12 -4 -32,-16 -4 15,-12 8 -15,-32 16 16,8 12 -16,-8 16 15,-8 28 -15,0 8 32,-12 4 -32,-12 12 15,-4 0 -15,-8 20 16,-8 24 -16,-24 24 31,0 0 -31,0 -20 0,12 4 31,-8 28 -31,-4 20 0,0 0 32,4 -8 -32,8 0 0,24 52 15,20 4 -15</inkml:trace>
    </iact:actionData>
  </iact:action>
  <iact:action type="add" startTime="76793">
    <iact:property name="dataType"/>
    <iact:actionData xml:id="d23">
      <inkml:trace xmlns:inkml="http://www.w3.org/2003/InkML" xml:id="stk23" contextRef="#ctx0" brushRef="#br2">9746 7051 0,'-44'64'46,"44"-64"-46,0 0 0,0 0 16,-8 136 -16,4 -60 31,12 8 -31,0 -8 0,4 4 32,0 8 -32,4 12 0,-4 -20 31,-8 -4 -31,-4 -16 0,0 -8 15,-4 -12 -15,0 -12 32,8 -20 -32,8 -8 0,8 -32 30,0 -12 -30,12 -32 0,16 -16 31,12 -28 -31,8 -12 0,-4 -24 16,8 -20 -16,8 -12 31,0 -12 -31,0 -28 16,-8 12 -16,-12 52 15,0 12 -15,12 12 32,12 20 -32</inkml:trace>
    </iact:actionData>
  </iact:action>
  <iact:action type="add" startTime="100119">
    <iact:property name="dataType"/>
    <iact:actionData xml:id="d24">
      <inkml:trace xmlns:inkml="http://www.w3.org/2003/InkML" xml:id="stk24" contextRef="#ctx0" brushRef="#br2">4250 5835 0,'-140'-12'31,"140"12"-31,0 0 0,-72 8 35,56 -16 -35,0 12 16,0 -8 -16,12 -8 0,-16 4 15,0 0 -15,-16 -8 32,-12 -4 -32,4 12 31,-8 4 -31,0 -4 0,4 0 16,-4 8 -16,0 12 31,0 4 -31,4 -4 0,0 12 31,4 -4 -31,-12 4 0,-12 12 31,4 24 -31,12 -16 0,8 8 16,-8 0 -16,12 4 31,-8 0 -31,12 0 0,0 0 31,4 -4 -31,-4 -4 0,0 12 32,-4 20 -32,-8 -4 0,16 -4 15,8 4 -15,4 0 32,0 16 -32,12 -4 15,0 -20 -15,8 4 16,-4 -12 -16,0 -4 31,8 20 -31,0 -4 0,8 16 31,0 -4 -31,4 -12 0,16 4 32,0 -4 -32,12 0 0,-4 8 31,-8 -8 -31,16 0 0,-4 -8 15,4 4 -15,4 -4 32,-4 -24 -32,0 -12 0,-12 4 31,12 -8 -31,4 -8 0,-4 -4 31,12 4 -31,-4 -8 0,8 0 16,4 0 -16,0 -4 31,-4 -8 -31,8 8 0,-4 -16 31,-4 -8 -31,8 -4 0,8 -4 32,-8 0 -32,8 -8 0,-20 4 15,16 -12 -15,-8 -12 31,8 -20 -31,8 -20 0,0 -20 32,-4 8 -32,-4 8 0,0 8 15,0 -24 -15,-12 0 32,-12 -16 -32,-12 16 15,-24 12 -15,-8 16 16,-4 -24 -16,-8 24 31,-12 0 -31,-8 0 0,-12 12 31,0 -28 -31,-8 28 0,-4 -4 32,-8 4 -32,8 4 0,-12 -8 15,4 -12 -15,-20 16 31,-8 0 -31,-8 12 16,16 12 -16,-4 28 16,0 16 -16</inkml:trace>
    </iact:actionData>
  </iact:action>
  <iact:action type="add" startTime="103366">
    <iact:property name="dataType"/>
    <iact:actionData xml:id="d25">
      <inkml:trace xmlns:inkml="http://www.w3.org/2003/InkML" xml:id="stk25" contextRef="#ctx0" brushRef="#br1">4274 5067 0,'-104'104'31,"104"-104"-31,-76 36 0,12 4 31,-12 -4 -31,-12 -8 16,-12 8 -16,12 4 15,-4 16 -15,-4 -4 32,-4 -8 -32,-16 4 0,8 -4 31,12 0 -31,16 8 0,-4 8 16,8 8 -16,8 20 31,12 28 -31,20 -8 0,4 -4 31,-8 4 -31,16 0 0,-4 8 31,12 -4 -31,4 -4 0,-4 4 16,12 -12 -16,12 20 31,0 16 -31,12 4 0,-4 -24 31,8 -8 -31,4 -16 0,20 -12 32,8 20 -32,16 -8 0,0 4 31,4 -8 -31,0 -12 0,12 -12 31,4 -8 -31,12 -16 0,-4 -16 16,12 -4 -16,-4 0 31,8 -16 -31,-4 0 0,8 -8 45,-16 -4 -45,4 -16 0,-4 -4 16,4 -16 -16,0 -4 31,4 -36 -31,-8 -4 0,-8 0 31,0 -4 -31,0 -12 0,-4 0 32,-8 -4 -32,-16 -4 0,-4 -16 15,-8 -12 -15,-12 -8 32,-20 12 -32,-4 16 15,-8 4 -15,-16 -4 16,-4 8 -16,0 -4 31,-16 20 -31,-8 16 0,-12 12 16,-4 -8 -16,-12 -4 31,-8 -20 -31,-16 -4 16,0 8 -16,4 16 15,0 24 -15,-4 -12 31,0 -4 -31,-4 12 0,0 4 32,8 8 -32,4 0 0,4 -8 15,-16 20 -15,4 8 32,8 8 -32,16 8 15,0 44 -15</inkml:trace>
    </iact:actionData>
  </iact:action>
  <iact:action type="add" startTime="118826">
    <iact:property name="dataType"/>
    <iact:actionData xml:id="d26">
      <inkml:trace xmlns:inkml="http://www.w3.org/2003/InkML" xml:id="stk26" contextRef="#ctx0" brushRef="#br2">4886 10667 0,'0'40'31,"0"-40"-31,0 0 16,12 112 -16,20 -60 31,16 8 -31,16 8 0,12 0 16,12 4 -16,12 4 31,4 28 -31,-12 20 15,-8 -12 -15,4 -20 16,4 -4 -16,8 -8 31,0 4 -31,-4 4 0,-16 -16 32,-20 -4 -32,-4 -4 0,-8 -24 15,8 8 -15,-4 -28 31,16 -40 -31,-36 -16 0</inkml:trace>
    </iact:actionData>
  </iact:action>
  <iact:action type="add" startTime="119387">
    <iact:property name="dataType"/>
    <iact:actionData xml:id="d27">
      <inkml:trace xmlns:inkml="http://www.w3.org/2003/InkML" xml:id="stk27" contextRef="#ctx0" brushRef="#br2">6894 9659 0,'0'0'16,"0"0"-16,-100 176 31,48 -76 -31,0 28 16,-12 -20 -16,-4 0 15,-16 8 -15,0 8 16,-24 48 -16,-12 12 31,4 4 -31,8 -8 0,-12 28 32,0 4 -32,8 0 0,32 0 31,4 -16 -31,24 -44 0,16 -40 15,-4 8 -15,40 -120 32,0 0 -32,0 0 0</inkml:trace>
    </iact:actionData>
  </iact:action>
  <iact:action type="add" startTime="120328">
    <iact:property name="dataType"/>
    <iact:actionData xml:id="d28">
      <inkml:trace xmlns:inkml="http://www.w3.org/2003/InkML" xml:id="stk28" contextRef="#ctx0" brushRef="#br2">3638 10639 0,'-20'128'31,"20"-128"-31,0 0 31,-28 184 -31,12 -96 0,8 -8 32,0 8 -32,4 4 0,-8 12 15,8 -4 -15,4 4 31,-4 -4 -31,-4 -8 0,-4 -28 32,12 -16 -32,-4 -16 0,-4 0 31,8 -12 -31,8 -8 0,20 -24 16,-4 20 -16,4 -12 31,8 -4 -31,0 -12 15,-12 4 -15,-4 4 16,8 -4 -16,0 4 31,12 8 -31,-4 -16 0,4 8 32,8 0 -32,0 -12 0,-4 16 15,0 -20 -15,4 4 31,0 4 -31,-16 -20 0,-4 -4 32,-28 44 -32,0 0 0,0 0 0</inkml:trace>
    </iact:actionData>
  </iact:action>
  <iact:action type="add" startTime="121047">
    <iact:property name="dataType"/>
    <iact:actionData xml:id="d29">
      <inkml:trace xmlns:inkml="http://www.w3.org/2003/InkML" xml:id="stk29" contextRef="#ctx0" brushRef="#br2">4114 10935 0,'0'0'15,"-20"116"-15,16 -40 16,8 24 -16,0 12 15,12 32 1,12 40 -16,4 20 31,12 56 -31,16 -8 0,-4 12 16,-12 -12 -16,28 -8 31</inkml:trace>
    </iact:actionData>
  </iact:action>
  <iact:action type="add" startTime="121981">
    <iact:property name="dataType"/>
    <iact:actionData xml:id="d30">
      <inkml:trace xmlns:inkml="http://www.w3.org/2003/InkML" xml:id="stk30" contextRef="#ctx0" brushRef="#br2">190 4291 0,'52'116'31,"-52"-116"-31,0 0 0,76 160 16,-20 -76 -16,12 12 31,4 0 -31,0 -4 16,8 -4 -16,28 0 15,24 20 -15,8 8 32,-4 28 -32,-4 -20 0,-4 -16 31,0 -12 -31,16 -8 0,-4 -8 31,-8 0 -31,-20 -8 0,8 -12 16,-4 -12 -16,-4 -12 31,4 -8 -31,12 -48 0,-128 20 31,0 0 -31,0 0 0</inkml:trace>
    </iact:actionData>
  </iact:action>
  <iact:action type="add" startTime="122526">
    <iact:property name="dataType"/>
    <iact:actionData xml:id="d31">
      <inkml:trace xmlns:inkml="http://www.w3.org/2003/InkML" xml:id="stk31" contextRef="#ctx0" brushRef="#br2">2758 3695 0,'0'0'31,"-104"80"-31,36 -8 0,0 20 31,12 -20 -15,0 32 -16,12 -16 0,-8 0 16,-16 8 -16,-4 52 31,-12 28 -31,-8 28 0,8 -20 31,-4 44 -31,4 8 0,-24 12 31,-8 -4 -31,0 -8 0,12 -48 16,12 -24 -16,0 16 31,-36 -64 -31,128 -116 0,0 0 0,0 0 32</inkml:trace>
    </iact:actionData>
  </iact:action>
  <iact:action type="add" startTime="124912">
    <iact:property name="dataType"/>
    <iact:actionData xml:id="d32">
      <inkml:trace xmlns:inkml="http://www.w3.org/2003/InkML" xml:id="stk32" contextRef="#ctx0" brushRef="#br2">3886 2983 0,'-168'28'31,"168"-28"-31,-88 16 31,16 12 -31,-8 16 16,-4 8 -16,12 16 16,4 -20 -16,16 4 15,4 0 -15,-4 16 32,8 -8 -32,28 -4 15,-4 -12 -15,12 0 16,12 0 -16,0 4 31,4 0 -31,-4 -4 0,4 8 16,-8 -8 -16,8 -8 31,4 32 -31,0 -12 16,0 -8 -16,0 -12 15,12 -12 -15,12 -24 31,0 -16 -31,4 -16 0,8 -8 32,0 -4 -32,-4 -4 0,12 4 15,4 -4 -15,0 0 32,4 0 -32,-12 24 0,-12 8 31,-4 12 -31,4 28 0,0 -4 31,-4 16 -31,8 16 0,-16 8 31,0 12 -31,4 20 0,-8 -4 32,-4 -12 -32,-4 -8 0,-4 -20 15,-4 4 -15,-8 4 31,-16 8 -31,-12 -12 0,-4 -4 32,-16 8 -32,-12 -12 0,-16 24 31,-8 -16 -31,0 -4 0,0 -4 3,-20 -28 -3,-8 28 31,-16 -4 -31,20 -8 0,16 32 15</inkml:trace>
    </iact:actionData>
  </iact:action>
  <iact:action type="add" startTime="124913">
    <iact:property name="dataType"/>
    <iact:actionData xml:id="d33">
      <inkml:trace xmlns:inkml="http://www.w3.org/2003/InkML" xml:id="stk33" contextRef="#ctx0" brushRef="#brinv">0 0 0</inkml:trace>
    </iact:actionData>
  </iact:action>
  <iact:action type="add" startTime="124914">
    <iact:property name="dataType"/>
    <iact:actionData xml:id="d34">
      <inkml:trace xmlns:inkml="http://www.w3.org/2003/InkML" xml:id="stk34" contextRef="#ctx0" brushRef="#brinv">14028 13191 0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0-01T18:38:04.469Z"/>
    </inkml:context>
    <inkml:brush xml:id="br0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3694">
    <iact:property name="dataType"/>
    <iact:actionData xml:id="d0">
      <inkml:trace xmlns:inkml="http://www.w3.org/2003/InkML" xml:id="stk0" contextRef="#ctx0" brushRef="#br0">4667 1355 0,'52'96'32,"-52"-96"-32,56 132 15,-9 -28 -15,-9 -8 24,0 -8 -24,4 -12 0,-9 -24 16,14 8 -16,9 -28 31,19 -28 -31,10 -16 16,18 -48 -16,5 -8 16,10 -28 -16,13 -44 31,52 -68 -31,15 -4 0,9 0 31,-24 4 -31,5 -8 0,4 20 16,20 -8 -16,-6 -12 31</inkml:trace>
    </iact:actionData>
  </iact:action>
  <iact:action type="add" startTime="44504">
    <iact:property name="dataType"/>
    <iact:actionData xml:id="d1">
      <inkml:trace xmlns:inkml="http://www.w3.org/2003/InkML" xml:id="stk1" contextRef="#ctx0" brushRef="#br0">4808 3671 0,'0'0'32,"0"0"-32,-94 128 0,71 -72 15,14 8 -15,-6 8 32,-3 12 -32,18 8 15,0 0 -15,14 -8 16,14 -8 -16,0 -8 15,19 -32 -15,5 -16 32,9 -16 -32,9 -36 15,29 -36 -15,42 -56 16,47 -60 -16,9 4 31,43 -40 -31,13 -4 0,25 4 16,46 8 -16,75 -24 31,57 20 -31</inkml:trace>
    </iact:actionData>
  </iact:action>
  <iact:action type="add" startTime="55823">
    <iact:property name="dataType"/>
    <iact:actionData xml:id="d2">
      <inkml:trace xmlns:inkml="http://www.w3.org/2003/InkML" xml:id="stk2" contextRef="#ctx0" brushRef="#br0">8717 6683 0,'-38'4'32,"38"-4"-32,0 0 15,0 0 -15,0 0 0,0 0 0,0 0 31,0 0 -31,0 0 0,-9 164 47,4 -84 -47,5 16 0,5 8 32,0 -12 -32,-5 -16 0,9 8 15,5 -12 -15,5 -8 31,-19 -24 -31,0 -32 0,5 -4 0,-5 -4 32,14 0 -32,5 -60 31,-1 28 -31,6 8 0,4 0 16,19 -8 -16,9 -16 31,10 12 -31,9 -16 15,5 16 -15,-9 -12 16,18 0 -16,33 -32 31,14 -24 -31,10 -8 0,-5 8 32,-19 8 -32,0 16 0,14 0 31,5 8 -31,-4 -4 0,-25 4 15,-13 4 -15,-24 -16 32,29 12 -32,-1 0 0</inkml:trace>
    </iact:actionData>
  </iact:action>
  <iact:action type="add" startTime="75059">
    <iact:property name="dataType"/>
    <iact:actionData xml:id="d3">
      <inkml:trace xmlns:inkml="http://www.w3.org/2003/InkML" xml:id="stk3" contextRef="#ctx0" brushRef="#br0">49 9343 0,'57'36'32,"-57"-36"-32,0 0 15,0 0 -15,56 168 31,-28 -88 -31,-14 -16 16,10 24 0,-10 0 -16,10 0 0,13 0 31,-13 8 -31,-1 -36 0,-23 -12 30,10 -36 -30,-20 8 0,10 -20 0,-14 0 31,23 0 -31,1 0 0,-10 0 0,42 -108 47,5 36 -47,9 20 0,-9 -12 32,0 4 -32,10 4 0,23 -4 15,28 -32 -15,14 -12 31,14 -12 -31,-9 4 0,-10 16 32,-9 16 -32,38 -20 0,14 -20 31,18 -8 -31,-9 16 0,15 -4 31,8 -16 -31,-192 132 0,0 0 31,0 0 -31</inkml:trace>
    </iact:actionData>
  </iact:action>
  <iact:action type="add" startTime="75060">
    <iact:property name="dataType"/>
    <iact:actionData xml:id="d4">
      <inkml:trace xmlns:inkml="http://www.w3.org/2003/InkML" xml:id="stk4" contextRef="#ctx0" brushRef="#brinv">0 0 0</inkml:trace>
    </iact:actionData>
  </iact:action>
  <iact:action type="add" startTime="75061">
    <iact:property name="dataType"/>
    <iact:actionData xml:id="d5">
      <inkml:trace xmlns:inkml="http://www.w3.org/2003/InkML" xml:id="stk5" contextRef="#ctx0" brushRef="#brinv">11054 10327 0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0-01T18:41:32.382Z"/>
    </inkml:context>
    <inkml:brush xml:id="br0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4622">
    <iact:property name="dataType"/>
    <iact:actionData xml:id="d0">
      <inkml:trace xmlns:inkml="http://www.w3.org/2003/InkML" xml:id="stk0" contextRef="#ctx0" brushRef="#br0">2278 447 0,'0'28'15,"0"-28"-15,0 0 16,-64 -124 -16,16 88 31,0 -4 -31,4 4 0,-4 12 31,-12 -4 -31,-4 -8 16,0 4 -16,-20 8 16,16 0 -16,12 12 15,12 0 -15,0 16 32,-12 4 -32,-4 0 0,-4 -12 31,4 8 -31,-12 -8 0,8 0 15,-8 4 -15,8 0 32,4 8 -32,8 -12 15,0 4 -15,0 -4 16,-12 16 -16,0 -12 31,4 4 -31,0 0 16,12 4 -16,-4 -8 15,8 8 -15,4 4 32,4 12 -32,8 0 0,4 12 15,-4 4 -15,-8 16 32,-12 16 -32,20 0 15,0 -8 -15,4 0 16,8 -4 -16,4 20 31,0 -16 -31,0 -4 0,8 -20 16,0 4 -16,4 -8 31,4 0 -31,-4 4 0,0 12 31,0 -4 -31,12 0 0,-4 4 31,4 20 -31,0 -4 0,-4 -8 32,4 8 -32,4 -16 0,0 4 31,0 8 -31,4 0 0,4 0 16,0 12 -16,0 -8 31,4 -8 -31,12 -8 0,0 -4 31,4 -16 -31,-8 -4 0,0 -4 16,8 8 -16,16 -8 31,4 20 -31,8 8 16,0 -20 -16,-4 16 15,4 -16 -15,8 0 31,-4 -4 -31,0 0 0,-8 -12 16,8 4 -16,4 0 31,16 16 -31,0 -4 16,-8 -8 -16,-12 -8 16,0 -4 -16,8 -8 31,4 0 -31,0 0 0,-4 -4 31,-8 -12 -31,-12 -4 0,0 -8 16,8 -20 -16,4 -4 31,-4 -4 -31,-4 -8 0,-12 -4 31,-4 8 -31,-8 -12 0,-8 -8 31,-4 0 -31,-8 20 0,-8 4 16,-12 12 -16,-4 -12 31,-4 -12 -31,-4 -8 16,-4 4 -16,4 -12 16,0 0 -16,4 -4 31,0 16 -31,0 0 0,0 0 15,-8 -12 -15,-12 12 32,0 -20 -32,-4 -4 15,0 4 -15,0 16 16,-4 12 -16,-4 12 32,-12 -8 -32,8 12 0,-8 -4 31,8 12 -31,0 -4 0,-8 0 32,-4 -4 -32,16 -24 0</inkml:trace>
    </iact:actionData>
  </iact:action>
  <iact:action type="add" startTime="34623">
    <iact:property name="dataType"/>
    <iact:actionData xml:id="d1">
      <inkml:trace xmlns:inkml="http://www.w3.org/2003/InkML" xml:id="stk1" contextRef="#ctx0" brushRef="#brinv">0 0 0</inkml:trace>
    </iact:actionData>
  </iact:action>
  <iact:action type="add" startTime="34624">
    <iact:property name="dataType"/>
    <iact:actionData xml:id="d2">
      <inkml:trace xmlns:inkml="http://www.w3.org/2003/InkML" xml:id="stk2" contextRef="#ctx0" brushRef="#brinv">2956 2763 0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0-02T01:47:58.064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859">
    <iact:property name="dataType"/>
    <iact:actionData xml:id="d0">
      <inkml:trace xmlns:inkml="http://www.w3.org/2003/InkML" xml:id="stk0" contextRef="#ctx0" brushRef="#br0">919 711 0,'-113'-16'32,"113"16"-32,0 0 15,-99 80 -15,43 -32 32,13 24 -32,11 8 0,3 -12 15,6 8 -15,-1 4 31,10 -24 -31,5 -16 16,23 -4 -16,14 -32 16,10 0 -16,28 -16 31,13 -16 -31,1 0 0,0 -4 31,-19 8 -31,5 20 0,4 28 16,24 12 -16,14 4 31,-28 24 -31,-9 12 0,-15 -32 31,1 56 -31,-43 16 0,-19 16 32,-23 12 -32,-24 -24 0,-9 -24 31,-9 -12 -31,-43 16 0,-5 -24 31,-4 -28 -31,19 -16 0,-15 -20 16,-4 -12 -16,-9 -36 31,9 8 -31,23 -8 0,24 -4 31,33 -40 -31,42 80 0,0 0 31,0 0 -31</inkml:trace>
    </iact:actionData>
  </iact:action>
  <iact:action type="add" startTime="4688">
    <iact:property name="dataType"/>
    <iact:actionData xml:id="d1">
      <inkml:trace xmlns:inkml="http://www.w3.org/2003/InkML" xml:id="stk1" contextRef="#ctx0" brushRef="#br0">834 547 0,'0'0'31,"0"0"-31,141 28 0,-57 -12 15,39 -32 -15,8 4 32,34 -20 -32,-10 -8 0,-5 -4 29,-150 44 -29,0 0 0,0 0 16</inkml:trace>
    </iact:actionData>
  </iact:action>
  <iact:action type="add" startTime="5123">
    <iact:property name="dataType"/>
    <iact:actionData xml:id="d2">
      <inkml:trace xmlns:inkml="http://www.w3.org/2003/InkML" xml:id="stk2" contextRef="#ctx0" brushRef="#br0">3888 519 0,'0'0'31,"-80"60"-31,-33 52 0,28 8 16,-13 68 0,-1 28 -16,19 -20 31,19 20 -31,19 28 0,28 -24 15,23 -28 -15,43 -28 32,37 -20 -32,10 -32 0,-1 -40 31,29 -56 -31,14 -20 0,-14 -28 45,-9 -48 -45,-15 8 0,-14 -16 16,-14 -16 -16,-23 -4 31,-33 0 -31,-19 4 0,-14 28 31,-19 -16 -31,-28 24 0,-38 12 32,5 8 -32,-23 32 0,4 28 15,10 36 -15,18 44 31,15 56 -31,23 16 0,23 40 32,29 -32 -32,32 -12 0,6 -36 31,-43 -124 -31,0 0 0,0 0 0</inkml:trace>
    </iact:actionData>
  </iact:action>
  <iact:action type="add" startTime="6309">
    <iact:property name="dataType"/>
    <iact:actionData xml:id="d3">
      <inkml:trace xmlns:inkml="http://www.w3.org/2003/InkML" xml:id="stk3" contextRef="#ctx0" brushRef="#br0">6908 387 0,'0'0'15,"0"0"-15,160 -32 31,-52 8 -31,19 12 14,-10 4 2,-9 0 -16,-4 36 0,-24 12 31,-29 32 -31,-22 16 0,-34 24 31,-28 0 -31,-5 4 0,-27 0 16,-15 12 -16,9 -24 31,15 -24 -31,23 -20 16,14 -40 -16,19 16 15,33 -32 -15,23 -16 32,29 -12 -32,0 -8 0,13 8 15,20 -4 -15,-1 4 31,-14 -8 -31,-18 24 16,-24 40 -16,-14 16 16,-33 12 -16,-56 12 31,4 36 -31,-37 28 0,9 40 31,-56 -24 -31,-28 -28 0,-52 4 31,33 -20 -31,4 -24 0,20 -24 16,8 -32 -16,11 -40 31,-11 -20 -31,39 -24 0,37 -16 32,47 -36 -32,18 12 0,-4 96 15,0 0 -15,0 0 31</inkml:trace>
    </iact:actionData>
  </iact:action>
  <iact:action type="add" startTime="7191">
    <iact:property name="dataType"/>
    <iact:actionData xml:id="d4">
      <inkml:trace xmlns:inkml="http://www.w3.org/2003/InkML" xml:id="stk4" contextRef="#ctx0" brushRef="#br0">10714 775 0,'0'0'31,"0"0"-31,117 -148 0,-46 88 15,4 12 -15,0 12 16,9 60 0,-4 44 -16,-19 12 15,-32 28 -15,-29 52 32,-33 48 -32,-52 4 0,5 0 31,0 8 -31,15 -16 0,-11 -52 15,-13 -48 -15,-19 -16 32,19 -52 -32,18 -44 0,24 -24 31,33 -24 -31,24 -20 0,51 -20 31,33 8 -31,37 -16 0,-13 16 31,9 16 -31,23 -12 0,28 56 16,-4 28 -16,-14 36 31,-38 8 -31,-19 32 0,-18 12 32,-19 20 -32,-43 -20 0,-23 -8 31,0 -80 -31,0 0 0,0 0 0</inkml:trace>
    </iact:actionData>
  </iact:action>
  <iact:action type="add" startTime="7831">
    <iact:property name="dataType"/>
    <iact:actionData xml:id="d5">
      <inkml:trace xmlns:inkml="http://www.w3.org/2003/InkML" xml:id="stk5" contextRef="#ctx0" brushRef="#br0">13330 735 0,'0'0'16,"0"0"-16,-178 -60 31,51 68 -31,5 12 0,9 -8 16,-4 -8 -16,18 32 31,-9 -8 -31,42 16 0,29 -12 31,13 12 -31,24 4 0,38 0 19,23 12 -19,51 0 31,39 4 -31,13 -12 0,5 0 31,10 20 -31,4 8 0,-28 8 32,-14 4 -32,-42 4 0,-24 -12 15,-38 24 -15,-22 16 31,-34 -24 -31,-24 -24 16,-18 12 -16,-28 -20 16,-24 -24 -16,-13 -32 31,8 -20 -31,34 -20 0,32 -16 31,42 -28 -31,29 -24 0,9 -28 31,19 -32 -31,10 -12 0,-1 -8 16,-4 -24 -16,-10 0 31,-9 -12 -31,0 12 16,0 28 -16,-38 12 16,5 160 -16,0 0 0,0 0 15</inkml:trace>
    </iact:actionData>
  </iact:action>
  <iact:action type="add" startTime="9041">
    <iact:property name="dataType"/>
    <iact:actionData xml:id="d6">
      <inkml:trace xmlns:inkml="http://www.w3.org/2003/InkML" xml:id="stk6" contextRef="#ctx0" brushRef="#br0">27382 203 0,'-132'-72'31,"132"72"-31,-94 -20 0,10 0 16,-34 -24 -16,-23 44 31,-14 16 -31,14 8 16,-4 32 -16,-1 8 15,10 32 -15,23 20 32,0 28 -32,33 40 0,10 16 31,4 24 -31,38 36 0,19 -24 31,37 -4 -31,5 -20 0,28 4 16,33 -12 -16,37 -16 31,34 -16 -31,-6 -24 0,20 -20 31,18 -36 -31,0 -32 0,38 -32 31,-9 -20 -31,-5 -48 0,-15 -24 16,-13 -32 -16,-15 -36 31,-18 -52 -31,-28 8 0,-20 -16 32,-41 0 -32,-29 -12 0,-32 -24 31,-15 12 -31,-47 -20 0,-14 4 31,-27 56 -31,-25 28 0,-28 -48 16,-13 12 -16,-6 36 45,-18 56 -45,5 36 0,-34 24 31,-37 4 -31,-47 36 0,296 -8 31,0 0 -31,0 0 0</inkml:trace>
    </iact:actionData>
  </iact:action>
  <iact:action type="add" startTime="9946">
    <iact:property name="dataType"/>
    <iact:actionData xml:id="d7">
      <inkml:trace xmlns:inkml="http://www.w3.org/2003/InkML" xml:id="stk7" contextRef="#ctx0" brushRef="#br0">26057 3019 0,'0'0'31,"0"0"-31,0 0 0,-89 144 31,18 -64 -31,-18 28 0,-19 20 31,-10 28 -31,-13 -4 0,4 12 16,9 40 -16,-18 32 31,9 -8 -31,1 -16 0,18 -44 16,9 -40 -16,99 -128 31,0 0 -31,0 0 0</inkml:trace>
    </iact:actionData>
  </iact:action>
  <iact:action type="add" startTime="10383">
    <iact:property name="dataType"/>
    <iact:actionData xml:id="d8">
      <inkml:trace xmlns:inkml="http://www.w3.org/2003/InkML" xml:id="stk8" contextRef="#ctx0" brushRef="#br0">24032 5471 0,'0'0'31,"-113"-4"-31,5 28 0,-37 -12 16,-6 28 0,-8 32 -16,13 8 31,19 20 -31,14 40 0,29 52 31,46 12 -31,33 24 0,34 -20 16,46 12 -16,28 -12 31,57 4 -31,33 -40 0,18 -28 31,10 -28 -31,4 -44 0,-4 -40 29,28 -12 -29,-19 -64 0,-28 -12 32,-47 -24 -32,-28 -28 0,-19 -24 15,-19 -52 -15,-23 -16 32,-24 -4 -32,-32 12 0,-43 -8 31,-19 12 -31,-32 -16 0,-20 8 31,-18 -4 -31,0 24 0,-9 20 16,-24 16 -16,-24 36 31,-14 20 -31,5 44 16,-4 20 -16,-10 36 15,-5 28 -15,-18 52 31,51 28 -31,70 0 0,104 -124 16,0 0 -16,0 0 0</inkml:trace>
    </iact:actionData>
  </iact:action>
  <iact:action type="add" startTime="11135">
    <iact:property name="dataType"/>
    <iact:actionData xml:id="d9">
      <inkml:trace xmlns:inkml="http://www.w3.org/2003/InkML" xml:id="stk9" contextRef="#ctx0" brushRef="#br0">28030 3395 0,'0'0'15,"80"84"-15,-14 -4 32,-5 20 -32,0 -4 0,14 20 31,19 36 -31,-19 28 0,-5 -16 31,20 20 -31,4 24 0,28 24 31,9 -24 -31,6 -12 0,-25 -12 16,-22 -40 -16,-11 -24 31,-17 -28 -31,-62 -92 0,0 0 31,0 0 -31</inkml:trace>
    </iact:actionData>
  </iact:action>
  <iact:action type="add" startTime="11510">
    <iact:property name="dataType"/>
    <iact:actionData xml:id="d10">
      <inkml:trace xmlns:inkml="http://www.w3.org/2003/InkML" xml:id="stk10" contextRef="#ctx0" brushRef="#br0">29134 6039 0,'0'0'31,"0"0"-31,-160 136 0,66 -44 16,10 0 -1,13 4 -15,15 -12 16,14 44 -16,32 8 31,29 32 -31,28 -4 16,28 -12 -16,5 28 29,33 -16 -29,28 0 32,28 -12 -32,19 -12 0,37 -8 31,-13 -52 -31,4 0 0,9 -24 15,48 -20 -15,-10 -28 32,-5 -20 -32,-23 -40 15,-42 -20 -15,-20 -16 16,25 -44 -16,-39 -4 31,-27 -8 -31,-47 4 0,-38 -20 16,-15 4 -16,-3 -24 31,-34 20 -31,-33 8 16,1 4 -16,-29 16 31,-19 12 -31,-18 4 0,-19 20 16,-28 8 -16,-1 -12 31,10 12 -31,0 -4 0,-42 4 31,0 12 -31,0 32 0,23 20 16,0 4 -16,-28 0 31,-9 8 -31,23 12 0,5 4 31,19 20 -31,4 8 0,1 32 16,-15 -4 -16,-14 8 31,33 44 -31,5 -28 0,0 -8 31,136 -76 -31,0 0 0,0 0 0</inkml:trace>
    </iact:actionData>
  </iact:action>
  <iact:action type="add" startTime="12602">
    <iact:property name="dataType"/>
    <iact:actionData xml:id="d11">
      <inkml:trace xmlns:inkml="http://www.w3.org/2003/InkML" xml:id="stk11" contextRef="#ctx0" brushRef="#br0">23435 7559 0,'0'0'15,"0"0"-15,0 0 16,0 0 -16,19 136 31,-52 -48 -31,-14 44 16,-28 60 0,-23 36 -16,-6 28 0,15 60 29,23 -24 -29,0 -12 0,5 -72 31,-66 -64 -31,127 -144 0,0 0 0,0 0 31</inkml:trace>
    </iact:actionData>
  </iact:action>
  <iact:action type="add" startTime="12975">
    <iact:property name="dataType"/>
    <iact:actionData xml:id="d12">
      <inkml:trace xmlns:inkml="http://www.w3.org/2003/InkML" xml:id="stk12" contextRef="#ctx0" brushRef="#br0">22505 10427 0,'0'0'15,"0"0"-15,0 0 0,0 0 32,-103 20 -32,18 -28 0,-4 -12 31,-14 8 -31,-5 16 16,-33 20 -16,9 16 15,1 36 -15,32 20 31,5 28 -31,33 40 0,14 20 32,38 24 -32,18 0 0,19 -20 15,24 4 -15,32 -8 32,34 4 -32,23 -8 0,14 -28 31,0 -44 -31,28 -12 0,10 -44 31,32 -24 -31,-13 -12 0,8 -44 31,-36 -28 -31,-11 -16 0,-3 -24 16,3 -36 -16,-22 -4 31,-24 -28 -31,-34 4 0,-22 -4 16,-19 4 -16,-19 -20 31,-29 12 -31,-27 0 16,-5 36 -16,-24 -24 15,-28 12 -15,-28 -20 32,-10 20 -32,-22 24 0,-1 32 15,-5 16 -15,0 12 31,-51 -8 -31,4 40 16,29 28 -16,18 8 16,-32 40 -16,4 8 31,5 12 -31,-19 -24 0,188 -44 31,0 0 -31,0 0 0</inkml:trace>
    </iact:actionData>
  </iact:action>
  <iact:action type="add" startTime="13801">
    <iact:property name="dataType"/>
    <iact:actionData xml:id="d13">
      <inkml:trace xmlns:inkml="http://www.w3.org/2003/InkML" xml:id="stk13" contextRef="#ctx0" brushRef="#br0">25061 7355 0,'0'0'31,"84"156"-31,10 -8 0,24 12 31,-5 12 -31,-5 28 0,-14 -16 16,-10 -16 -16,5 20 31,24 32 -31,-9 -40 0,-20 8 32,-37 -20 -32,-5 -48 0,-42 -120 31,0 0 -31,0 0 0</inkml:trace>
    </iact:actionData>
  </iact:action>
  <iact:action type="add" startTime="14223">
    <iact:property name="dataType"/>
    <iact:actionData xml:id="d14">
      <inkml:trace xmlns:inkml="http://www.w3.org/2003/InkML" xml:id="stk14" contextRef="#ctx0" brushRef="#br0">26470 9983 0,'0'0'15,"-70"124"-15,-10 4 32,-38 24 -17,6 0 -15,-10 44 0,37 -8 15,0 24 -15,34 12 31,27 12 -31,24 -4 0,38 -16 31,4 -36 -31,24 -16 0,33 -24 16,37 -24 -16,5 -40 31,4 -32 -31,6 -20 16,8 -16 -16,1 -16 16,14 -16 -16,-19 -28 31,-5 -8 -31,-18 -20 0,-19 0 15,-10 -28 -15,5 -16 32,-42 8 -32,-29 -8 0,-18 8 31,-19 8 -31,-9 0 0,-5 -16 31,-15 4 -31,-17 -4 0,17 20 16,-13 12 -16,9 4 31,5 4 -31,-10 -40 16,-4 -8 -16,-5 24 15,-19 12 -15,5 20 32,-14 -4 -32,0 -8 0,23 -8 31,1 -4 -31,13 20 0,-9 4 15,0 28 -15,-19 4 32,-9 20 -32,-9 8 15,-20 8 -15,1 12 16,-5 8 -16,-19 -12 35,-47 -4 -35,174 4 0,0 0 16,0 0 -16</inkml:trace>
    </iact:actionData>
  </iact:action>
  <iact:action type="add" startTime="17564">
    <iact:property name="dataType"/>
    <iact:actionData xml:id="d15">
      <inkml:trace xmlns:inkml="http://www.w3.org/2003/InkML" xml:id="stk15" contextRef="#ctx0" brushRef="#br0">26926 843 0,'28'92'31,"-28"-92"-31,0 0 0,0 0 15,0 0 -15,-103 112 32,46 -68 -32,6 -8 0,-10 24 15,4 -4 1,29 0 -16,-5 16 31,33 -20 -31,10 -8 0,22 -20 16,20 4 -16,51 -20 31,20 -28 -31,3 0 0,-22 8 31,9 8 -31,-1 16 0,-4 12 32,5 4 -32,-28 0 0,-29 8 15,-18 -4 -15,-10 16 31,-23 8 -31,-24 16 16,-24 16 -16,-8 -12 16,-10 -8 -16,-10 -4 31,-23 8 -31,-14 -20 0,5 -16 31,4 -8 -31,-4 -20 0,4 -12 16,-4 12 -16,4 -12 30,33 -4 -30,19 0 0,29 0 31,18 -24 -31,37 -8 0,-37 40 32,0 0 -32,0 0 0</inkml:trace>
    </iact:actionData>
  </iact:action>
  <iact:action type="add" startTime="18281">
    <iact:property name="dataType"/>
    <iact:actionData xml:id="d16">
      <inkml:trace xmlns:inkml="http://www.w3.org/2003/InkML" xml:id="stk16" contextRef="#ctx0" brushRef="#br0">26743 1047 0,'0'0'16,"0"0"-16,0 0 16,178 56 -16,-46 -52 15,65 -24 1,19 -16 -16,-14 -40 15,0 8 -15,-202 68 32,0 0 -32,0 0 0</inkml:trace>
    </iact:actionData>
  </iact:action>
  <iact:action type="add" startTime="19466">
    <iact:property name="dataType"/>
    <iact:actionData xml:id="d17">
      <inkml:trace xmlns:inkml="http://www.w3.org/2003/InkML" xml:id="stk17" contextRef="#ctx0" brushRef="#br0">24413 5419 0,'-80'52'31,"80"-52"-31,0 0 0,-75 176 32,18 -80 -32,-9 24 15,10 8 -15,-5 20 16,-5 32 -16,19 -12 16,19 24 -16,28 32 30,19 -28 -30,23 -40 0,29 -24 31,22 -32 -31,20 -20 0,-5 -52 31,5 -36 -31,-5 -32 0,-5 -36 16,-9 -12 -16,-9 -20 31,-19 -4 -31,-24 -8 16,-14 16 -16,-23 16 15,-24 0 -15,-28 16 32,-9 32 -32,-33 8 0,-15 32 15,-9 32 -15,15 52 32,13 40 -32,19 28 15,24 4 -15,37 4 16,15 -16 -16,51 -48 31,52 -52 -31,-113 -44 0,0 0 0,0 0 31</inkml:trace>
    </iact:actionData>
  </iact:action>
  <iact:action type="add" startTime="20376">
    <iact:property name="dataType"/>
    <iact:actionData xml:id="d18">
      <inkml:trace xmlns:inkml="http://www.w3.org/2003/InkML" xml:id="stk18" contextRef="#ctx0" brushRef="#br0">29439 6167 0,'0'0'16,"0"0"-16,0 0 15,80 52 -15,-23 -56 32,27 -4 -32,-4 -8 0,9 0 15,0 8 1,-4 12 -16,-5 8 15,-5 16 -15,-9 8 32,-19 16 -32,-14 16 0,-15 4 31,-18 12 -31,-23 12 0,-15 0 16,-9 -4 -16,-4 0 31,-6 -12 -31,-4 -12 0,14 -16 31,14 -4 -31,10 -12 0,18 -28 31,5 0 -31,0 -8 0,43 -4 32,-6 -4 -32,24 -12 0,19 -8 15,23 8 -15,-4 0 31,0 4 -31,-19 8 0,9 12 32,-19 20 -32,-23 12 0,-14 0 31,-14 0 -31,-33 16 0,-24 16 16,-18 20 -16,-43 16 31,-18 -20 -31,-5 -8 0,0 -12 31,-10 -16 -31,0 -8 0,1 -4 31,9 -24 -31,18 -16 0,20 4 16,13 -20 -16,20 -32 31,13 -48 -31,38 100 0,0 0 0,0 0 31</inkml:trace>
    </iact:actionData>
  </iact:action>
  <iact:action type="add" startTime="21630">
    <iact:property name="dataType"/>
    <iact:actionData xml:id="d19">
      <inkml:trace xmlns:inkml="http://www.w3.org/2003/InkML" xml:id="stk19" contextRef="#ctx0" brushRef="#br0">22289 11179 0,'0'0'16,"103"-40"-16,-18 8 15,4 -4 -15,15 0 16,-15 4 0,-9 32 -16,-19 24 15,-9 4 -15,-15 28 31,-27 -4 -31,-15 32 16,-19 8 -16,-18 -4 16,-24 -4 -16,-4 -20 31,-24 20 -31,5 -24 0,-1 0 31,25 -24 -31,8 -8 0,15 -8 16,9 -8 -16,0 -20 31,14 0 -31,19 4 0,0 -12 0,52 0 31,9 -12 -31,5 0 32,37 -8 -32,10 16 0,33 0 15,9 12 -15,28 8 31,-19 -12 -31,-18 -24 0,-43 -4 32,-103 40 -32,0 0 0,0 0 0</inkml:trace>
    </iact:actionData>
  </iact:action>
  <iact:action type="add" startTime="22533">
    <iact:property name="dataType"/>
    <iact:actionData xml:id="d20">
      <inkml:trace xmlns:inkml="http://www.w3.org/2003/InkML" xml:id="stk20" contextRef="#ctx0" brushRef="#br0">26912 10871 0,'0'0'16,"89"16"-16,-42 -8 16,-23 4 -16,4 -4 31,-19 4 -31,5 -12 0,-9 0 0,-5 12 0,0 0 31,0 -12 -31,0 0 0,-103 0 31,65 0 -15,-4 -4 -16,-15 24 31,-18 12 -31,5 -8 0,9 12 30,14 0 -30,0 20 0,0 4 32,33 12 -32,9 0 0,14 -20 15,5 -8 -15,15 16 32,13 -20 -32,19 -12 15,23 24 -15,-4 -28 16,10 -4 -16,-15 -12 31,14 4 -31,-9 -4 0,-10 8 31,-13 0 -31,-15 8 0,-9 4 16,-19 32 -16,-9 -8 31,-29 0 -31,-4 8 0,-14 -20 31,-15 8 -31,-18 -4 0,0 -20 32,-5 4 -32,10 -8 0,-5 -12 15,13 -24 -15,20 -20 32,19 -16 -32,-1 -20 0,20 -4 31,4 -16 -31,23 -24 0,38 -36 31,24 -12 -31,27 -36 0,-4 -20 16,24 -8 -16,-15 -60 31,-117 288 -31,0 0 0,0 0 0</inkml:trace>
    </iact:actionData>
  </iact:action>
  <iact:action type="add" startTime="50137">
    <iact:property name="dataType"/>
    <iact:actionData xml:id="d21">
      <inkml:trace xmlns:inkml="http://www.w3.org/2003/InkML" xml:id="stk21" contextRef="#ctx0" brushRef="#br1">13730 2803 0,'-151'52'15,"151"-52"-15,0 0 16,0 0 -16,-65 104 31,65 -104 -31,0 0 0,0 0 16</inkml:trace>
    </iact:actionData>
  </iact:action>
  <iact:action type="add" startTime="51977">
    <iact:property name="dataType"/>
    <iact:actionData xml:id="d22">
      <inkml:trace xmlns:inkml="http://www.w3.org/2003/InkML" xml:id="stk22" contextRef="#ctx0" brushRef="#br1">10981 2891 0,'0'0'31</inkml:trace>
    </iact:actionData>
  </iact:action>
  <iact:action type="add" startTime="52907">
    <iact:property name="dataType"/>
    <iact:actionData xml:id="d23">
      <inkml:trace xmlns:inkml="http://www.w3.org/2003/InkML" xml:id="stk23" contextRef="#ctx0" brushRef="#br1">7477 2667 0,'-10'168'31,"10"-168"-31,-23 104 0,-19 124 31,42 -228 -31,0 0 0,0 0 16</inkml:trace>
    </iact:actionData>
  </iact:action>
  <iact:action type="add" startTime="54612">
    <iact:property name="dataType"/>
    <iact:actionData xml:id="d24">
      <inkml:trace xmlns:inkml="http://www.w3.org/2003/InkML" xml:id="stk24" contextRef="#ctx0" brushRef="#br1">3587 3463 0,'0'0'16,"0"0"-16,0 0 31,0 0 -31</inkml:trace>
    </iact:actionData>
  </iact:action>
  <iact:action type="add" startTime="76451">
    <iact:property name="dataType"/>
    <iact:actionData xml:id="d25">
      <inkml:trace xmlns:inkml="http://www.w3.org/2003/InkML" xml:id="stk25" contextRef="#ctx0" brushRef="#br1">25268 6843 0,'94'-8'24,"-94"8"-24,0 0 0,0 0 16,0 0 -16</inkml:trace>
    </iact:actionData>
  </iact:action>
  <iact:action type="add" startTime="82459">
    <iact:property name="dataType"/>
    <iact:actionData xml:id="d26">
      <inkml:trace xmlns:inkml="http://www.w3.org/2003/InkML" xml:id="stk26" contextRef="#ctx0" brushRef="#br1">23069 5331 0,'0'0'16,"0"0"-16,0 0 15,0 0 -15,0 0 0,0 0 0,89 116 32,-51 -84 -1,13 16 -31,20 12 0,23 4 31,5 32 -31,-5 -24 0,9 4 16,10 -8 -16,4 0 31,19 16 -31,-9 -8 16,-5 -8 -16,0 8 15,-4 0 -15,-1 8 32,-4 -8 -32,-5 -4 0,-19 -20 15,-13 16 -15,-6 -16 31,10 8 -31,-10 4 16,6 4 -16,-25 -8 14,1 -8 -14,0 20 31,4 -4 -31,-4 0 0,-15 -12 31,-18 -24 -31,-19 -8 0,-9 -24 0,-62 -8 16,71 8 15,0 0 -31,0 0 0</inkml:trace>
    </iact:actionData>
  </iact:action>
  <iact:action type="add" startTime="83129">
    <iact:property name="dataType"/>
    <iact:actionData xml:id="d27">
      <inkml:trace xmlns:inkml="http://www.w3.org/2003/InkML" xml:id="stk27" contextRef="#ctx0" brushRef="#br1">25352 5323 0,'0'0'31,"0"0"-31,0 0 0,-89 116 32,51 -84 -32,-18 -4 0,4 0 15,-9 8 -15,-9 20 31,13 12 -31,-13 4 0,-10 8 32,-9 -8 -32,-10 24 0,-9 0 30,5 4 -30,13 -4 0,-8 -4 31,8 0 -31,-22 8 0,22 -4 31,-13 8 -31,23 -16 0,19 4 16,5 -4 -16,-5 -8 31,18 -8 -31,1 -4 0,9 -4 32,5 -12 -32,-5 -16 0,0 -12 31,-18 0 -31,-10 -36 0,61 12 15,0 0 -15,0 0 32</inkml:trace>
    </iact:actionData>
  </iact:action>
  <iact:action type="add" startTime="84164">
    <iact:property name="dataType"/>
    <iact:actionData xml:id="d28">
      <inkml:trace xmlns:inkml="http://www.w3.org/2003/InkML" xml:id="stk28" contextRef="#ctx0" brushRef="#br1">21805 5507 0,'0'0'16,"0"0"-16,0 0 15,0 0 -15,0 0 0,0 0 0,0 0 31,0 0 -31,75 -44 32,-75 24 -32,-18 -12 31,-1 8 -31,-9 -4 0,-1 8 46,6 4 -46,-10 8 0,0 0 16,-4 4 -16,-1 4 31,0 0 -31,6 4 16,8 8 -16,5 -4 15,0 8 -15,1 -4 32,-1 8 -32,-5 -8 0,15 0 31,0 4 -31,-15 4 0,15 0 31,-15 4 -31,10 0 0,-5 -12 16,-4 16 -16,4 8 31,-4 8 -31,4 0 0,9 4 31,6 -8 -31,13 4 0,1 -8 31,-1 0 -31,10 8 0,4 -16 16,10 -4 -16,14 8 31,14 -4 -31,5 8 0,0 -16 32,-5 8 -32,4 0 0,-8 0 31,-5 12 -31,-5 8 0,0 -8 15,-15 16 -15,-3 12 32,-15 4 -32,0 16 0,-14 -12 31,0 16 -31,0 -12 0,-19 -20 31,0 -12 -31,-23 8 0,0 -12 20,-5 -8 -20,0 -16 0,14 4 16,-5 -16 -16,10 -12 31,-5 -8 -31,-4 -12 0,-6 0 32,24 -20 -32,10 0 0,-5 -12 31,14 -4 -31,0 -12 0,9 0 15,15 -8 -15,4 -12 32,10 -20 -32,-1 0 15,15 -4 -15,0 -8 16,-10 0 -16,0 20 16,0 0 -16,-9 20 31,0 16 -31,-14 16 15,-5 -16 -15,-14 20 16,-28 -8 -16,-28 16 31,-6 0 -31,62 40 0,0 0 0,0 0 32</inkml:trace>
    </iact:actionData>
  </iact:action>
  <iact:action type="add" startTime="85745">
    <iact:property name="dataType"/>
    <iact:actionData xml:id="d29">
      <inkml:trace xmlns:inkml="http://www.w3.org/2003/InkML" xml:id="stk29" contextRef="#ctx0" brushRef="#br1">25859 10195 0,'0'0'16,"0"0"-16,0 0 16,0 0 -16,0 0 0,0 0 0,0 0 31,0 0 -31,113 156 31,-42 -84 -31,4 16 16,28 36 -1,24 4 -15,-9 -12 32,-6 -8 -32,1 0 0,-19 -8 15,0 12 -15,-5 -16 32,-4 8 -32,-1 -28 0,-4 -12 15,14 12 -15,28 16 31,-14 -12 -31,-14 -8 16,-4 -12 -16,-15 -4 16,0 4 -16,-9 -4 31,-10 -4 -31,-18 0 0,-10 -24 31,-9 -8 -31,-10 4 0,-9 -24 31,0 0 -31,-38 -32 0,-41 -4 16,79 36 -16,0 0 31,0 0 -31</inkml:trace>
    </iact:actionData>
  </iact:action>
  <iact:action type="add" startTime="86446">
    <iact:property name="dataType"/>
    <iact:actionData xml:id="d30">
      <inkml:trace xmlns:inkml="http://www.w3.org/2003/InkML" xml:id="stk30" contextRef="#ctx0" brushRef="#br1">27518 9951 0,'0'0'31,"0"0"-31,0 0 0,0 0 15,-33 108 -15,5 -84 32,-24 32 -32,5 12 0,0 12 15,-5 0 1,-13 16 -16,4 24 31,-5 8 -31,-5 0 0,6 0 31,-11 -4 -31,11 24 0,-6 -16 16,-9 16 -16,5 -12 31,0 -8 -31,14 -8 0,5 -4 32,-1 -32 -32,15 -12 0,4 -8 31,10 -20 -31,5 -24 0,-24 -4 15,14 -24 -15,-5 -4 32,38 12 -32,0 0 0,0 0 15</inkml:trace>
    </iact:actionData>
  </iact:action>
  <iact:action type="add" startTime="87413">
    <iact:property name="dataType"/>
    <iact:actionData xml:id="d31">
      <inkml:trace xmlns:inkml="http://www.w3.org/2003/InkML" xml:id="stk31" contextRef="#ctx0" brushRef="#br1">28349 10071 0,'0'0'16,"0"0"-16,0 0 16,0 0 -16,0 0 0,0 0 0,0 0 15,-33 104 16,5 -68 -15,5 -8 -16,4 32 16,0 0 -16,-4 36 15,9 -4 1,-5 16 -16,-5 -32 31,-4 8 -31,-5 -8 0,5 -16 31,9 16 -31,10 -8 0,9 -8 16,14 -16 -16,9 8 31,10 -12 -31,10 -8 0,-6 0 32,1 -20 -32,-1 -8 0,10 -12 15,10 -20 -15,9 -8 31,9 -12 -31,-14 -8 0,19 -12 32,-24 -4 -32,-4 4 0,-15 0 31,-13 24 -31,-5 12 0,-10 8 16,0 -4 -16,-27 12 31,-11 -4 -31,-8 -8 15,-10 24 -15,0 8 16,-19 0 -16,0 20 31,1 0 -31,-6 8 16,5 0 -16,5 8 16,14 16 -16,19 20 31,0 0 -31,9 12 0,5 -8 15,14 4 -15,14 4 19,10 -8 -19,-1 -44 15,-23 -36 -15,0 0 0,0 0 16</inkml:trace>
    </iact:actionData>
  </iact:action>
  <iact:action type="add" startTime="89865">
    <iact:property name="dataType"/>
    <iact:actionData xml:id="d32">
      <inkml:trace xmlns:inkml="http://www.w3.org/2003/InkML" xml:id="stk32" contextRef="#ctx0" brushRef="#br1">519 4519 0,'-19'40'32,"19"-40"-32,0 0 15,-126 188 -15,55 -80 32,5 -12 -17,10 -4 -15,18 -8 0,20 -8 16,18 -12 -16,4 -4 31,15 -40 -31,23 0 0,15 -12 31,18 8 -31,5 -4 0,28 -12 32,-10 0 -32,-4 16 0,-14 0 15,5 4 -15,-10 28 31,-23 0 -31,13 0 0,-22 0 31,-39 20 -31,1 4 0,-33 -12 15,0 40 -15,-29 -28 32,1 12 -32,-14 -28 15,-34 -20 -15,-18 -16 16,5 0 -16,9 -28 31,14 -28 -31,4 12 0,11 -24 31,22 4 -31,10 -4 0,42 24 32,20 -4 -32,-15 28 0,0 0 15,0 0 -15</inkml:trace>
    </iact:actionData>
  </iact:action>
  <iact:action type="add" startTime="90536">
    <iact:property name="dataType"/>
    <iact:actionData xml:id="d33">
      <inkml:trace xmlns:inkml="http://www.w3.org/2003/InkML" xml:id="stk33" contextRef="#ctx0" brushRef="#br1">350 4631 0,'0'0'32,"0"0"-32,99 24 0,-24 -36 15,24 12 -15,13 -8 16,39 -8 -1,-10 8 -15,14 -24 32,-10 -4 -32,43 -32 0,-188 68 31,0 0 -31,0 0 0</inkml:trace>
    </iact:actionData>
  </iact:action>
  <iact:action type="add" startTime="91236">
    <iact:property name="dataType"/>
    <iact:actionData xml:id="d34">
      <inkml:trace xmlns:inkml="http://www.w3.org/2003/InkML" xml:id="stk34" contextRef="#ctx0" brushRef="#br1">4132 3695 0,'0'0'16,"0"0"-16,0 0 31,0 0 -31,0 0 0,-71 132 16,48 -112 -16,-15 8 31,-4 4 -31,0 8 16,0 20 -16,-34 16 15,-8 40 -15,13 16 32,-4 0 -32,14 -8 0,9 20 31,20 16 -31,13 16 0,9 -20 31,1 4 -31,18 -24 0,20 12 16,-1 -20 -16,28 -4 31,-4 -20 -31,14 -20 0,9 -20 31,9 -20 -31,6 -4 0,-6 -20 32,-18 -20 -32,-19 -4 0,-14 -20 15,-19 0 -15,-10 4 31,-4 -4 -31,0 4 0,-4 4 32,-1 8 -32,0 4 0,1 4 31,-6 -4 -31,10 4 0,0 0 0,0 0 0,0 0 0,0 0 31,0 0 -31,0 0 0,0 0 0,0 0 0,0 0 0,0 0 15,0 0 -15,0 0 0,0 0 0,0 0 31,0 0 -31,0 0 0,0 0 31,0 0 -31,0 0 0,-4 128 110,-1 -96 -110,0 4 0,5 16 31,-4 -12 -31,-6 12 0,10 -20 16,0 0 -16,-9 -8 31,-10 20 -31,-9 -4 0,0 -16 31,-5 -8 -31,4 8 0,-17 -16 31,-30 -12 -31,-13 24 0,5 -24 32,8 0 -32,20 -12 0,9 -12 15,-19 -4 -15,-4 -8 31,-1 -4 -31,-4 0 0,-9 -4 32,4 -12 -32,0 -28 0,33 -32 31,19 8 -31,4 16 0,29 16 16,4 4 -16,24 0 31,19 8 -31,14 -12 0,4 28 30,24 -12 -30,9 -4 0,5 4 31,5 -4 -31,14 8 0,-19 12 16,10 -8 -16,8 -8 31,6 -20 -31,-19 8 16,-33 -12 -16,-24 8 15,5 -4 -15,-19 16 32,-18 -8 -32,-5 12 15,-15 12 -15,-18 4 16,-9 12 -16,-15 -8 16,-9 -4 -16,-5 8 31,-4 -12 -31,14 8 0,-5 4 31,-5 8 -31,-9 4 0,0 -4 31,-42 -4 -31,-1 20 0,6 52 16,98 -36 -16,0 0 0,0 0 31</inkml:trace>
    </iact:actionData>
  </iact:action>
  <iact:action type="add" startTime="93902">
    <iact:property name="dataType"/>
    <iact:actionData xml:id="d35">
      <inkml:trace xmlns:inkml="http://www.w3.org/2003/InkML" xml:id="stk35" contextRef="#ctx0" brushRef="#br1">7190 4315 0,'0'0'16,"0"0"-16,0 0 0,0 0 31,127 -64 -31,-38 44 0,5 12 31,5 -8 -31,0 -8 16,-1 12 -16,-4 8 16,5 8 -16,-29 12 15,1 8 -15,-20 8 32,-18 0 -32,-19 12 0,-14 0 31,-42 0 -31,-10 12 0,-13 16 31,-34 -4 -31,-9 -4 0,-9 8 31,18 -16 -31,14 -4 0,1 -4 16,9 -12 -16,23 -4 31,24 -12 -31,23 -16 0,5 -8 0,0 0 31,52 -4 -31,-1 -4 32,20 -20 -32,9 8 0,14 8 31,9 8 -31,5 8 0,0 16 16,0 16 -16,-23 -4 31,-1 0 -31,6 12 0,-15 20 46,-28 12 -46,-14 12 0,-33 12 16,-10 -8 -16,-23 0 31,-32 16 -31,-11 4 16,-8 -16 -16,9 4 15,-15 -24 -15,-8 8 31,-15 -16 -31,14 -16 0,5 -24 32,19 -8 -32,0 -28 0,-10 0 15,-4 -32 -15,19 -16 32,13 4 -32,20 -4 0,27 -8 31,1 -8 -31,9 76 0,0 0 31,0 0 -31</inkml:trace>
    </iact:actionData>
  </iact:action>
  <iact:action type="add" startTime="95930">
    <iact:property name="dataType"/>
    <iact:actionData xml:id="d36">
      <inkml:trace xmlns:inkml="http://www.w3.org/2003/InkML" xml:id="stk36" contextRef="#ctx0" brushRef="#br1">10850 4103 0,'0'0'30,"103"20"-30,-14 -8 0,5 8 31,-14 8 -31,-19 4 0,-4 32 32,-10 -8 -32,-19 28 0,-33 36 31,-28 4 -31,-14 -8 0,-14 -4 16,-28 8 -16,4 -12 31,15 8 -31,-10 -24 15,33 8 -15,-23 -36 16,-6 -20 -16,15 -20 31,24 -16 -31,-1 -20 0,24 -8 32,14 -4 -32,28 -20 0,29 -4 31,27 8 -31,6 0 0,-6 20 15,10 -4 -15,19 28 32,18 20 -32,-13 8 15,-20 24 -15,1 24 16,0 12 -16,-10 0 16,0 8 -16,-18 -24 31,-34 -12 -31,-23 -16 15,-28 -20 -15,-14 -28 16,-28 -56 -16,-10 -80 31,66 136 -31,0 0 0,0 0 0</inkml:trace>
    </iact:actionData>
  </iact:action>
  <iact:action type="add" startTime="96684">
    <iact:property name="dataType"/>
    <iact:actionData xml:id="d37">
      <inkml:trace xmlns:inkml="http://www.w3.org/2003/InkML" xml:id="stk37" contextRef="#ctx0" brushRef="#br1">13734 4131 0,'0'0'15,"-112"0"-15,50 20 16,1 32 -16,0 24 15,-14 24 -15,-14 4 32,0 20 -32,4 40 0,-4 8 31,18 32 -31,-4 52 0,28 4 31,24 -16 -31,13 -36 0,29 -20 16,19 -28 -16,23 -36 31,19 -52 -31,14 -48 16,-5 -40 -16,19 -24 15,0 -56 -15,0 -40 32,-14 -16 -32,-14 8 0,-5 8 15,-19 4 -15,-23 24 31,-28 -12 -31,-24 36 0,-18 8 30,-15 28 -30,-19 16 0,-4 40 31,-9 20 -31,-15 24 0,0 28 31,-4 20 -31,14 4 0,4 48 16,5 32 -16,47 8 31,33 -36 -31,29 -40 0,-29 -116 31,0 0 -31,0 0 0</inkml:trace>
    </iact:actionData>
  </iact:action>
  <iact:action type="add" startTime="104904">
    <iact:property name="dataType"/>
    <iact:actionData xml:id="d38">
      <inkml:trace xmlns:inkml="http://www.w3.org/2003/InkML" xml:id="stk38" contextRef="#ctx0" brushRef="#br1">28439 2471 0,'56'32'32,"-56"-32"-32,0 0 0,0 0 40,0 0 -40,0 0 0,0 0 0,0 0 0</inkml:trace>
    </iact:actionData>
  </iact:action>
  <iact:action type="add" startTime="113420">
    <iact:property name="dataType"/>
    <iact:actionData xml:id="d39">
      <inkml:trace xmlns:inkml="http://www.w3.org/2003/InkML" xml:id="stk39" contextRef="#ctx0" brushRef="#br1">3324 7279 0,'0'0'16,"0"0"-16,0 0 14,0 0 -14,0 0 0,0 0 0,0 0 31,0 0 -31,0 0 0,0 0 0,0 0 0,0 0 0</inkml:trace>
    </iact:actionData>
  </iact:action>
  <iact:action type="add" startTime="114131">
    <iact:property name="dataType"/>
    <iact:actionData xml:id="d40">
      <inkml:trace xmlns:inkml="http://www.w3.org/2003/InkML" xml:id="stk40" contextRef="#ctx0" brushRef="#br1">768 7319 0,'0'0'16,"0"0"-16,0 0 15,0 0 -15,0 0 0,-98 44 16,36 -36 15,62 -8 -31,0 0 0,0 0 16</inkml:trace>
    </iact:actionData>
  </iact:action>
  <iact:action type="add" startTime="127148">
    <iact:property name="dataType"/>
    <iact:actionData xml:id="d41">
      <inkml:trace xmlns:inkml="http://www.w3.org/2003/InkML" xml:id="stk41" contextRef="#ctx0" brushRef="#br1">21049 7359 0,'28'16'31,"-28"-16"-31,0 0 16,0 0 -16,85 64 31,-20 -24 -31,11 8 0,13 -4 15,33 12 1,28 -20 -16,38 -28 31,-9 -24 -31,-10 -20 0,-24 4 32,-18 -20 -32,-127 52 0,0 0 0,0 0 31</inkml:trace>
    </iact:actionData>
  </iact:action>
  <iact:action type="add" startTime="130687">
    <iact:property name="dataType"/>
    <iact:actionData xml:id="d42">
      <inkml:trace xmlns:inkml="http://www.w3.org/2003/InkML" xml:id="stk42" contextRef="#ctx0" brushRef="#br1">26489 823 0,'0'0'15,"132"48"-15,-34 0 31,10 12 -31,0 8 16,10 40 -16,-10 0 16,0 20 -16,14 32 15,0 24 -15,-19 -20 32,10 8 -32,-23 -32 15,-1 0 -15,-9 -16 16,-1 -16 -16,-22 -20 31,-15 -44 -31,-32 -28 0,-10 -16 0,0 0 31,0 0 -31,0 0 0,0 0 0</inkml:trace>
    </iact:actionData>
  </iact:action>
  <iact:action type="add" startTime="131107">
    <iact:property name="dataType"/>
    <iact:actionData xml:id="d43">
      <inkml:trace xmlns:inkml="http://www.w3.org/2003/InkML" xml:id="stk43" contextRef="#ctx0" brushRef="#br1">28284 759 0,'0'0'16,"0"0"-16,0 0 0,-80 132 31,9 -104 -31,-4 12 0,-9 16 16,-10 4 0,-14 24 -16,-5 24 15,-19 60 -15,10 12 31,-14 20 -31,28 -8 0,-5 4 32,10 -8 -32,13 -16 0,29 -16 31,0 -8 -31,14 -52 0,29 -44 16,3 -36 -16,30 -16 0,-6 -108 31,-9 108 -16,0 0 -15,0 0 0</inkml:trace>
    </iact:actionData>
  </iact:action>
  <iact:action type="add" startTime="131606">
    <iact:property name="dataType"/>
    <iact:actionData xml:id="d44">
      <inkml:trace xmlns:inkml="http://www.w3.org/2003/InkML" xml:id="stk44" contextRef="#ctx0" brushRef="#br1">30177 567 0,'0'0'32,"0"0"-32,0 0 15,0 0 -15,-118 -76 16,53 56 -16,-20 0 31,-14 8 -31,-9 16 16,19 16 -16,0 8 15,4 24 -15,1 24 32,4 -8 -32,28 8 0,15 -12 15,13 -12 -15,1 0 32,32 -8 -32,43 4 15,32 -4 -15,5 -4 16,20 -8 -16,8 -4 31,10 8 -31,0 -4 0,-15 12 31,-13 -4 -31,-24 -4 0,0 0 16,-9 12 -16,-28 8 31,-19 4 -31,-15 -12 16,-23 28 -16,-23 -12 14,-9 16 -14,-11 -8 32,1 -16 -32,-14 -8 0,9 -8 31,-18 -4 -31,9 -4 0,-19 -8 31,14 -16 -31,28 -8 0,1 -4 16,-1 -16 -16,28 -16 31,10 -20 -31,28 -36 0,5 -16 31,23 -28 -31,29 -48 0,28 -16 32,18 4 -32,15 8 0,-24 28 15,9 16 -15,-14 28 31,-13 32 -31,-34 40 0,-28 16 32,-23 -24 -32,-5 52 0,0 0 15,0 0 -15</inkml:trace>
    </iact:actionData>
  </iact:action>
  <iact:action type="add" startTime="133352">
    <iact:property name="dataType"/>
    <iact:actionData xml:id="d45">
      <inkml:trace xmlns:inkml="http://www.w3.org/2003/InkML" xml:id="stk45" contextRef="#ctx0" brushRef="#br1">20955 5459 0,'99'176'32,"-99"-176"-32,136 132 15,0 8 1,28 -4 -16,-4 -16 31,-38 -24 -31,10 -16 0,-5 12 16,18 4 -16,6 -24 31,-29 -8 -31,-9 -24 0,-29 -4 16,-9 -20 -16,-9 0 31,-19 4 -31,-19 -16 16,-28 -4 -16,0 -4 0,-112 -4 14,112 8 17,0 0 -31,0 0 0</inkml:trace>
    </iact:actionData>
  </iact:action>
  <iact:action type="add" startTime="133820">
    <iact:property name="dataType"/>
    <iact:actionData xml:id="d46">
      <inkml:trace xmlns:inkml="http://www.w3.org/2003/InkML" xml:id="stk46" contextRef="#ctx0" brushRef="#br1">22754 4867 0,'0'0'16,"0"0"-16,0 0 15,-14 108 -15,5 -84 32,-24 0 -32,-5 -4 0,-37 12 31,-5 16 -31,-14 20 16,-14 28 -16,-19 8 0,1 24 31,-29 40 -31,18 4 0,-13 24 31,28 -16 -31,4 -8 0,6 0 16,18 -16 -16,23 -44 31,24 -20 -31,28 -48 16,1 -40 -16,4 -4 15,14 0 -15,0 0 45,0 0 -45</inkml:trace>
    </iact:actionData>
  </iact:action>
  <iact:action type="add" startTime="134584">
    <iact:property name="dataType"/>
    <iact:actionData xml:id="d47">
      <inkml:trace xmlns:inkml="http://www.w3.org/2003/InkML" xml:id="stk47" contextRef="#ctx0" brushRef="#br1">19588 5439 0,'0'0'31,"0"0"-31,0 0 0,0 0 31,0 0 -31,0 0 0,0 0 0,0 0 0,0 0 0,0 0 31,-66 128 0,47 -56 -31,15 8 16,-10 8 -16,4 4 31,-13 4 -31,9 4 0,4 -32 31,15 -16 -31,18 -8 0,6 -20 16,-1 -12 -16,19 -16 31,14 -8 -31,14 4 16,5 -8 -16,14 -4 15,0 0 -15,0 16 32,-10 0 -32,-18 8 0,4 0 15,1 20 -15,4 0 32,-9 4 -32,-24 16 0,-9 8 31,-5 4 -31,0 12 0,-14 20 31,-4 -8 -31,-24 -4 0,-5 -8 16,-9 -20 -16,-24 12 31,-14 -4 -31,5 -4 16,-4 -12 -16,13 -12 15,-14 -24 -15,0 -8 31,-9 4 -31,0 -44 0,9 12 32,15 4 -32,4 -8 0,18 12 30,-4 -12 -30,-4 0 0,-5 -4 31,13 24 -31,29 16 0,0 0 0,0 0 0</inkml:trace>
    </iact:actionData>
  </iact:action>
  <iact:action type="add" startTime="135582">
    <iact:property name="dataType"/>
    <iact:actionData xml:id="d48">
      <inkml:trace xmlns:inkml="http://www.w3.org/2003/InkML" xml:id="stk48" contextRef="#ctx0" brushRef="#br1">19677 5471 0,'0'0'31,"0"0"-31,99 -8 0,-66 8 32,-5 -16 -32,14 4 0,0 12 31,10 -4 -31,9 4 0,24 -12 14,23 24 1,33 -4 -15,-5 16 16,-28 0 -16,-9 -4 31,-1 -4 -31,-4 -20 0,28 -16 31,-23 -16 -31,-99 36 0,0 0 0,0 0 16</inkml:trace>
    </iact:actionData>
  </iact:action>
  <iact:action type="add" startTime="144152">
    <iact:property name="dataType"/>
    <iact:actionData xml:id="d49">
      <inkml:trace xmlns:inkml="http://www.w3.org/2003/InkML" xml:id="stk49" contextRef="#ctx0" brushRef="#br1">30971 971 0,'0'0'15,"0"0"-15,0 0 32,0 0 -32,28 160 0,-23 -68 15,-5 -24 -15,-14 0 16,14 0 -1,23 -16 -15,5 0 32,-4 -16 -32,18 -28 0,28 -48 31,10 -20 -31,47 -44 0,38 -24 31,23 -8 -31,-5 -12 0,5 8 16,9 -12 -16,5 40 31,-52 8 -31,-46 40 0,-39 20 31,-50 0 -31,-15 44 0,0 0 0,0 0 16</inkml:trace>
    </iact:actionData>
  </iact:action>
  <iact:action type="add" startTime="148310">
    <iact:property name="dataType"/>
    <iact:actionData xml:id="d50">
      <inkml:trace xmlns:inkml="http://www.w3.org/2003/InkML" xml:id="stk50" contextRef="#ctx0" brushRef="#br1">18357 6711 0,'0'0'15,"0"0"-15,0 0 31,0 0 -31,0 0 0,0 0 0,0 0 0,-28 128 32,23 -92 -17,10 20 -15,4 -8 32,1 0 -32,-10 -4 15,9 -20 -15,0 8 16,1 -28 -16,9 -4 31,9 -20 -31,9 0 0,34 -28 16,-1 -32 -16,29 -20 31,18 -24 -31,-13 -4 16,-29 16 -16,-19 4 15,-18 -36 -15,-38 144 31,0 0 -31,0 0 0</inkml:trace>
    </iact:actionData>
  </iact:action>
  <iact:action type="add" startTime="156887">
    <iact:property name="dataType"/>
    <iact:actionData xml:id="d51">
      <inkml:trace xmlns:inkml="http://www.w3.org/2003/InkML" xml:id="stk51" contextRef="#ctx0" brushRef="#br1">29233 9591 0,'-90'32'47,"90"-32"-47,-103 -16 0,14 4 15,-5 -16 -15,9 24 31,1 -12 -15,18 4 -16,14 4 0,0 0 16,1 20 -16,4 8 31,-5 4 -31,0 4 0,-4 0 16,-19 -8 -16,9 4 31,0 -4 -31,15 4 15,8 4 -15,6 4 16,-5 8 -16,4 4 31,0 24 -31,6 4 0,8 -8 32,5 -4 -32,0 -8 0,1 24 31,-1 0 -31,5 -4 0,9 -8 15,14 4 -15,-13 -4 46,13 12 -46,5 -8 0,10 8 31,-5 -20 -31,-1 4 0,1 4 16,-9 24 -16,18 -8 31,0 16 -31,5 -16 15,0 -8 -15,4 -4 16,-4 -8 -16,14 0 31,5 -12 -31,-1 -8 0,11 -4 16,-11 -8 -16,24 4 31,-9 0 -31,5 -16 16,8 4 -16,-8 -4 15,-1 -12 -15,34 -12 32,-1 -4 -32,-18 0 0,-15 -8 31,1 -4 -31,8 -20 0,20 -20 31,-5 -4 -31,-5 0 0,1 0 16,-1 -16 -16,-14 12 31,-9 -8 -31,4 -8 0,10 0 31,-23 20 -31,-10 -4 0,-1 4 16,-3 28 -16,-20 -12 31,10 -8 -31,-23 -4 16,-15 8 -16,-9 -20 15,-14 -4 -15,-5 -8 32,-5 0 -32,5 16 0,-9 4 14,-14 -8 -14,-20 -20 32,-13 4 -32,14 8 15,9 12 -15,-4 12 16,-10 -4 -16,-47 24 31,-75 16 -31,202 24 16,0 0 -16,0 0 0</inkml:trace>
    </iact:actionData>
  </iact:action>
  <iact:action type="add" startTime="168940">
    <iact:property name="dataType"/>
    <iact:actionData xml:id="d52">
      <inkml:trace xmlns:inkml="http://www.w3.org/2003/InkML" xml:id="stk52" contextRef="#ctx0" brushRef="#br1">18846 5175 0,'0'0'15,"0"0"-15,0 0 16,108 168 -16,-33 -76 31,-5 12 -31,20 4 16,8 8 -16,10 32 15,28 8 -15,-9 -8 32,14 -12 -32,-33 -16 0,14 0 15,-4 0 -15,23 -4 31,4 -12 -31,-8 -16 0,-25 -28 32,6 -8 -32,-15 -20 0,-9 0 31,-14 0 -31,-24 -12 0,-23 -12 16,0 4 -16,-14 -8 31,-19 -4 -31,0 8 0,-56 -56 15,56 48 1,0 0 -16,0 0 31</inkml:trace>
    </iact:actionData>
  </iact:action>
  <iact:action type="add" startTime="169485">
    <iact:property name="dataType"/>
    <iact:actionData xml:id="d53">
      <inkml:trace xmlns:inkml="http://www.w3.org/2003/InkML" xml:id="stk53" contextRef="#ctx0" brushRef="#br1">21495 4919 0,'0'0'16,"0"0"-16,-66 104 0,24 -48 31,0 -8 -31,-10 16 0,-9 -12 16,-9 12 0,-34 20 -16,-27 28 31,-1 4 -31,-4 12 0,4 -4 15,-27 8 -15,-10 20 32,-5 28 -32,5 0 0,18 -36 31,20 -20 -31,13 12 0,24 -28 16,10 -32 -16,23 -8 31,28 -20 -31,14 -24 15,10 -12 -15,4 -12 0,-23 -68 16,-24 -44 15,52 112 -31,0 0 0,0 0 16</inkml:trace>
    </iact:actionData>
  </iact:action>
  <iact:action type="add" startTime="170171">
    <iact:property name="dataType"/>
    <iact:actionData xml:id="d54">
      <inkml:trace xmlns:inkml="http://www.w3.org/2003/InkML" xml:id="stk54" contextRef="#ctx0" brushRef="#br1">17915 5467 0,'0'0'31,"0"0"-31,0 0 0,0 0 16,0 0 -16,0 0 31,-84 56 -31,37 -24 16,9 20 -16,-13 8 15,-10 20 -15,-10 8 32,5 12 -32,-4 32 0,-1 8 15,24 -8 -15,5 0 31,9 -8 -31,10 4 0,9 8 32,9 -20 -32,14 -8 0,10 -4 30,9 -20 -30,1 4 0,8 -12 31,19 0 -31,6 4 0,8 -12 16,10 -8 -16,-14 -20 31,4 -12 -31,-9 -12 0,-9 -16 31,9 -8 -31,-14 -20 0,14 -8 32,-14 -12 -32,-14 -8 0,0 0 15,-5 -32 -15,5 -12 31,-14 8 -31,-5 16 0,-10 24 32,-13 8 -32,0 16 0,-15 8 31,-4 8 -31,-10 4 0,1 0 31,-15 12 -31,5 4 0,-5 16 31,1 -4 -31,-15 16 0,14 -4 16,1 16 -16,13 4 31,0 16 -31,15 0 0,4 12 32,-4 0 -32,9 -4 0,-1 -12 15,-3 -16 -15,4 -16 31,-5 -32 -31,0 -76 0,19 76 32,0 0 -32,0 0 0</inkml:trace>
    </iact:actionData>
  </iact:action>
  <iact:action type="add" startTime="171745">
    <iact:property name="dataType"/>
    <iact:actionData xml:id="d55">
      <inkml:trace xmlns:inkml="http://www.w3.org/2003/InkML" xml:id="stk55" contextRef="#ctx0" brushRef="#br1">27696 9523 0,'47'196'32,"-47"-196"-32,85 124 0,-24 -20 31,19 -4 -31,9 -4 0,19 20 31,-4 -4 -31,22 -12 0,-8 20 16,13 20 -16,1 0 31,-5 12 -31,-24 -20 0,10 -16 31,9 -4 -31,-5 -8 0,-13 -12 32,-15 -12 -32,-4 -16 0,9 -12 15,-29 -16 -15,-18 -32 31,-28 -16 -31,-19 -8 16,-70 -60 -16,70 80 16,0 0 -16,0 0 0</inkml:trace>
    </iact:actionData>
  </iact:action>
  <iact:action type="add" startTime="172214">
    <iact:property name="dataType"/>
    <iact:actionData xml:id="d56">
      <inkml:trace xmlns:inkml="http://www.w3.org/2003/InkML" xml:id="stk56" contextRef="#ctx0" brushRef="#br1">29843 9707 0,'0'0'31,"0"0"-31,0 0 0,0 0 32,14 108 -32,-51 -92 0,-15 12 31,-23 -12 -31,-19 8 0,-9 8 16,-5 32 -1,-10 48 -15,1 36 31,-43 -16 -31,-9 -4 0,14 -8 16,23 20 -16,10 32 31,-14 -20 -31,-5 -28 0,24 -44 32,18 4 -32,33 -20 0,24 0 31,9 16 -31,5 -8 0,4 -16 15,-42 -8 -15,-51 -36 32,-10 -56 -32,127 44 0,0 0 0,0 0 19</inkml:trace>
    </iact:actionData>
  </iact:action>
  <iact:action type="add" startTime="173132">
    <iact:property name="dataType"/>
    <iact:actionData xml:id="d57">
      <inkml:trace xmlns:inkml="http://www.w3.org/2003/InkML" xml:id="stk57" contextRef="#ctx0" brushRef="#br1">30576 10943 0,'0'0'31,"0"0"-31,0 0 0,0 0 32,0 0 -32,0 0 0,-37 112 15,22 -68 -15,-17 0 31,8 12 -31,1 -4 0,4 0 32,-5 -4 -32,10 0 15,0 -4 -15,9 -8 16,5 -16 -16,0 -4 31,10 -8 -31,4 -8 0,33 -4 16,0 -4 -16,0 8 31,14 -8 -31,-9 4 0,4 -4 31,-4 4 -31,9 28 0,-10 -8 32,1 0 -32,-10 4 0,-4 20 15,0 8 -15,-6 8 31,-13 4 -31,-28 20 16,-1 0 -16,-8 12 16,-1 8 -16,-33 -8 31,-9 -28 -31,-14 -4 0,-19 8 16,-9 -16 -16,-10 -8 31,0 4 -31,14 -20 15,-18 -24 -15,18 -20 16,10 -12 -16,33 -4 31,-1 -8 -31,10 -4 16,-9 8 -16,28 -4 16,-5 -16 -16,14 -12 15,-4 0 -15,4 36 31,9 -16 -31,10 48 0,0 0 0,0 0 32</inkml:trace>
    </iact:actionData>
  </iact:action>
  <iact:action type="add" startTime="174054">
    <iact:property name="dataType"/>
    <iact:actionData xml:id="d58">
      <inkml:trace xmlns:inkml="http://www.w3.org/2003/InkML" xml:id="stk58" contextRef="#ctx0" brushRef="#br1">30365 10919 0,'0'0'16,"0"0"-16,0 0 31,19 104 -31,13 -84 15,29 -16 -15,29 4 20,8 0 -20,6 -12 16,13 12 -1,15 8 -15,27 12 32,-8 -4 -32,-10 0 0,-19 -12 31,-23 8 -31,-34 -12 0,-8 8 15,-24 -24 -15,-33 -68 32,0 76 -32,0 0 0,0 0 15</inkml:trace>
    </iact:actionData>
  </iact:action>
  <iact:action type="add" startTime="181975">
    <iact:property name="dataType"/>
    <iact:actionData xml:id="d59">
      <inkml:trace xmlns:inkml="http://www.w3.org/2003/InkML" xml:id="stk59" contextRef="#ctx0" brushRef="#br1">829 7723 0,'0'0'15,"0"0"-15,0 0 16,0 0 -16,0 0 0,0 0 0,0 0 29,0 0 -29,0 0 0,0 0 16,0 0 -16,0 0 0,-108 -76 47,94 56 -32,-19 4 -15,-4 20 32,13 -20 -32,-13 20 0,4 4 15,-19 -4 -15,5 0 32,-9 28 -32,-1 0 15,1 28 -15,18 -4 16,1 -12 -16,9 8 31,14 12 -31,-10 16 16,10 -8 -16,14 12 15,9 -4 -15,20 -12 16,3 -8 -16,15 -12 31,19 -8 -31,-5 12 16,10 -4 -16,4 -4 15,5 24 -15,4 -16 32,-9 4 -32,-9 -4 0,19 16 15,-5 -8 -15,9 12 32,-5 12 -32,-27 -4 15,-6 0 -15,-22 12 16,-6 -4 -16,-18 -8 31,-24 12 -31,-9 -12 0,0 -12 16,-19 -12 -16,4 -8 31,-27 -4 -31,-5 -24 16,9 -4 -16,5 -16 15,-9 12 -15,-6 -12 31,11 -4 -31,-11 -40 0,15 0 32,14 -4 -32,0 -8 0,5 -8 15,14 -4 -15,9 0 32,5 -4 -32,5 -12 15,32 -4 -15,1 -12 16,23 -36 -16,18 8 31,-4 12 -31,-4 12 0,13 4 31,-4 -8 -31,0 0 0,-10 16 32,-9 8 -32,-14 16 0,19 -16 15,-33 12 -15,-10 12 31,-28 16 -31,-14 4 0,-4 4 32,-1 8 -32,-23 4 0,9 -8 31,-28 -12 -31,-79 -44 0,159 88 16,0 0 -16,0 0 0</inkml:trace>
    </iact:actionData>
  </iact:action>
  <iact:action type="add" startTime="183555">
    <iact:property name="dataType"/>
    <iact:actionData xml:id="d60">
      <inkml:trace xmlns:inkml="http://www.w3.org/2003/InkML" xml:id="stk60" contextRef="#ctx0" brushRef="#br1">3812 7499 0,'0'0'31,"0"0"-31,0 0 0,0 0 24,0 0 -24,0 0 32,0 0 -32,-75 132 0,42 -92 15,-14 12 -15,10 4 32,-10 0 -32,-5 8 15,0 24 -15,20 16 16,-6 20 -16,-4 4 31,4 8 -31,5 -4 0,19 12 31,5 -8 -31,9 12 0,-10 -28 32,10 -32 -32,19 -4 0,9 -16 31,5 -4 -31,0 24 0,5 4 15,13 -12 -15,-4 -8 32,10 -12 -32,9 -24 0,18 -4 15,24 -16 -15,14 12 32,-4 0 -32,-34 -12 15,-13 -16 -15,-24 -4 16,0 -28 -16,4 0 31,1 -8 -31,4 -24 0,6 0 31,-6 -24 -31,0 -32 0,-18 -16 32,-29 24 -32,-9 12 0,-4 16 15,-15 16 -15,0 24 31,-5 -8 -31,-23 4 0,-23 0 30,0 12 -30,-10 12 0,9 8 31,1 12 -31,13 12 0,6 20 31,-1 8 -31,5 12 0,-19 4 16,-42 0 -16,-9 -4 31,23 8 -31,14 -16 0,19 16 16,19 -12 -16,9 52 31,9 16 -31,5 20 16,-4 8 -16,18 8 15,-14 -32 -15,-23 8 31,42 -124 -31,0 0 0,0 0 16</inkml:trace>
    </iact:actionData>
  </iact:action>
  <iact:action type="add" startTime="184842">
    <iact:property name="dataType"/>
    <iact:actionData xml:id="d61">
      <inkml:trace xmlns:inkml="http://www.w3.org/2003/InkML" xml:id="stk61" contextRef="#ctx0" brushRef="#br1">7312 8079 0,'0'0'16,"0"0"-16,0 0 15,-65 -148 -15,27 108 32,0 32 -32,-4 -24 0,5 4 31,-1 20 -31,19 -8 0,14 20 0,5 -12 16,0 20 -16,0 -4 31,47 0 -16,-9 -12 -15,23 -12 16,28 0 -16,29 4 31,9 -4 -31,-10 0 16,-4 4 -16,-19 8 0,4 16 31,6 4 -31,-1 20 0,-32 0 31,-20 -4 -31,-23 28 0,-23 32 32,-33 4 -32,-33 24 0,-19 -16 15,-4 -12 -15,-15 -20 32,5 -8 -32,9 -16 15,20 -12 -15,3 -16 16,20 -12 -16,0 0 31,9 -4 -31,5 -12 0,9 -8 31,14 8 -31,5 0 0,0 12 0,71 -4 16,-15 0 15,24 0 -31,-19 0 0,10 -4 31,8 4 -31,44 0 0,18 16 32,-15 24 -32,-22 8 0,-29 24 31,-33 4 -31,-14 16 0,-14 -4 31,-9 12 -31,-24 -20 0,-9 16 16,-14 4 -16,-19 16 31,-24 -8 -31,-42 -24 0,-23 -24 31,4 -12 -31,10 -20 0,-14 -16 32,14 -12 -32,-15 -12 0,25 -20 15,17 0 -15,34 -8 31,14 -16 -31,19 -44 0,-19 -32 32,61 132 -32,0 0 0,0 0 0</inkml:trace>
    </iact:actionData>
  </iact:action>
  <iact:action type="add" startTime="186245">
    <iact:property name="dataType"/>
    <iact:actionData xml:id="d62">
      <inkml:trace xmlns:inkml="http://www.w3.org/2003/InkML" xml:id="stk62" contextRef="#ctx0" brushRef="#br1">10925 8115 0,'0'0'31,"0"0"-31,-85 -32 15,34 20 -15,13 0 16,10 -16 -16,-5 0 31,5 -12 -31,14 8 0,0 8 31,14 4 -31,4 4 0,20 -4 32,23 4 -32,28 0 0,28 20 31,20 -4 -31,-6 16 0,-4 24 16,-24 16 -16,-23 36 31,-24 28 -31,-28 20 0,-33 0 31,-23 20 -31,-47 28 0,-38 4 31,-5 -4 -31,1 -20 0,-15 -8 32,10 -32 -32,-5 -28 0,5 -16 31,23 -44 -31,38 -24 0,33 -20 15,13 -20 -15,29 -4 32,-4 -4 -32,13 -20 0,33 12 31,20 -4 -31,17 0 0,39 -8 31,4 12 -31,14 -12 0,5 12 16,19 8 -16,9 24 31,-14 12 -31,-23 16 0,-38 4 31,-15 -4 -31,-32 20 0,-14 -12 16,-19 -8 -16,-14 -20 0,0 0 31,0 0 -31</inkml:trace>
    </iact:actionData>
  </iact:action>
  <iact:action type="add" startTime="187104">
    <iact:property name="dataType"/>
    <iact:actionData xml:id="d63">
      <inkml:trace xmlns:inkml="http://www.w3.org/2003/InkML" xml:id="stk63" contextRef="#ctx0" brushRef="#br1">12659 7943 0,'0'0'31,"0"0"-31,0 0 0,89 12 16,-75 12 -16,-5 8 15,-13 36 -15,-15 24 32,-5 16 -32,1 -8 15,-1 -8 1,6 -16 -16,-1 -12 0,14 -4 31,14 -24 -31,29 -8 0,14 -12 31,4 -20 -31,19 -4 0,14 0 32,34 -12 -32,8 12 0,-9 4 15,-18 12 -15,-10 24 31,-10 20 -31,-13 32 0,-15 0 32,0 0 -32,-13 8 0,-43 4 31,-14 4 -31,-43 24 0,-9 -8 16,1 -12 -16,-20 -16 31,-9 -16 -31,-28 -16 0,-33 -36 31,-5 -4 -31,10 -32 0,18 -16 31,15 -8 -31,9 0 0,23 8 32,29 8 -32,18 12 0,5 -4 15,33 -36 -15,38 -20 31,4 4 -31,-42 68 0,0 0 0,0 0 32</inkml:trace>
    </iact:actionData>
  </iact:action>
  <iact:action type="add" startTime="187838">
    <iact:property name="dataType"/>
    <iact:actionData xml:id="d64">
      <inkml:trace xmlns:inkml="http://www.w3.org/2003/InkML" xml:id="stk64" contextRef="#ctx0" brushRef="#br1">12729 7983 0,'0'0'17,"0"0"-17,113 12 0,-19 -20 32,47 4 -32,23 12 15,5 4 -15,-19 0 16,20 -4 -16,22 -8 16,-4 -16 -16,-47 -28 31,-141 44 -31,0 0 0,0 0 31</inkml:trace>
    </iact:actionData>
  </iact:action>
  <iact:action type="add" startTime="187839">
    <iact:property name="dataType"/>
    <iact:actionData xml:id="d65">
      <inkml:trace xmlns:inkml="http://www.w3.org/2003/InkML" xml:id="stk65" contextRef="#ctx0" brushRef="#brinv">0 0 0</inkml:trace>
    </iact:actionData>
  </iact:action>
  <iact:action type="add" startTime="187840">
    <iact:property name="dataType"/>
    <iact:actionData xml:id="d66">
      <inkml:trace xmlns:inkml="http://www.w3.org/2003/InkML" xml:id="stk66" contextRef="#ctx0" brushRef="#brinv">32890 12967 0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microsoft.com/office/2011/relationships/inkAction" Target="../ink/inkAction1.xml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tags" Target="../tags/tag5.xml"/><Relationship Id="rId7" Type="http://schemas.openxmlformats.org/officeDocument/2006/relationships/image" Target="../media/image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microsoft.com/office/2007/relationships/media" Target="../media/media5.mp4"/><Relationship Id="rId7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microsoft.com/office/2007/relationships/media" Target="../media/media6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7.mp4"/><Relationship Id="rId7" Type="http://schemas.microsoft.com/office/2011/relationships/inkAction" Target="../ink/inkAction4.xml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3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4" Type="http://schemas.microsoft.com/office/2007/relationships/media" Target="../media/media8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066800"/>
            <a:ext cx="10287000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Manipulating Heaps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6.1 </a:t>
            </a:r>
            <a:r>
              <a:rPr lang="mr-IN" dirty="0"/>
              <a:t>–</a:t>
            </a:r>
            <a:r>
              <a:rPr lang="en-US" dirty="0"/>
              <a:t> 6.3</a:t>
            </a:r>
          </a:p>
        </p:txBody>
      </p:sp>
      <p:pic>
        <p:nvPicPr>
          <p:cNvPr id="4" name="tmp23C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.292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99">
        <p:fade/>
      </p:transition>
    </mc:Choice>
    <mc:Fallback xmlns="">
      <p:transition spd="med" advTm="126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Max-Heaps and operations on them</a:t>
            </a:r>
            <a:r>
              <a:rPr lang="en-US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Height</a:t>
                </a:r>
                <a:r>
                  <a:rPr lang="en-US" dirty="0"/>
                  <a:t>: max #edges on a downward path to a leaf</a:t>
                </a:r>
              </a:p>
              <a:p>
                <a:r>
                  <a:rPr lang="en-US" dirty="0"/>
                  <a:t>Max height of a heap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Operations on heaps:</a:t>
                </a:r>
              </a:p>
              <a:p>
                <a:pPr lvl="1"/>
                <a:r>
                  <a:rPr lang="en-US" b="1" dirty="0"/>
                  <a:t>Build-Max-Heap: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time, builds max-heap from unsorted array</a:t>
                </a:r>
              </a:p>
              <a:p>
                <a:pPr lvl="1"/>
                <a:r>
                  <a:rPr lang="en-US" b="1" dirty="0"/>
                  <a:t>Max-</a:t>
                </a:r>
                <a:r>
                  <a:rPr lang="en-US" b="1" dirty="0" err="1"/>
                  <a:t>Heapify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time, maintains max-heap</a:t>
                </a:r>
              </a:p>
              <a:p>
                <a:pPr lvl="1"/>
                <a:r>
                  <a:rPr lang="en-US" b="1" dirty="0"/>
                  <a:t>Max-Heap-Insert, Heap-Extract-Max, Heap-Increase-Key, Heap-Maximum: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time, useful operations for using max-heap as a priority queue</a:t>
                </a:r>
              </a:p>
              <a:p>
                <a:pPr lvl="1"/>
                <a:r>
                  <a:rPr lang="en-US" b="1" dirty="0"/>
                  <a:t>HeapSort: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time, sorts an array in place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1" t="-2400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1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Max-</a:t>
            </a:r>
            <a:r>
              <a:rPr lang="en-US" dirty="0" err="1">
                <a:solidFill>
                  <a:srgbClr val="0070C0"/>
                </a:solidFill>
              </a:rPr>
              <a:t>Heapify</a:t>
            </a:r>
            <a:r>
              <a:rPr lang="en-US" dirty="0">
                <a:solidFill>
                  <a:srgbClr val="0070C0"/>
                </a:solidFill>
              </a:rPr>
              <a:t> (aka Sift 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417637"/>
            <a:ext cx="9782801" cy="5029200"/>
          </a:xfrm>
        </p:spPr>
        <p:txBody>
          <a:bodyPr>
            <a:normAutofit/>
          </a:bodyPr>
          <a:lstStyle/>
          <a:p>
            <a:r>
              <a:rPr lang="en-US" dirty="0" err="1"/>
              <a:t>A.heap</a:t>
            </a:r>
            <a:r>
              <a:rPr lang="en-US" dirty="0"/>
              <a:t>-size = current # keys in the heap</a:t>
            </a:r>
          </a:p>
          <a:p>
            <a:r>
              <a:rPr lang="en-US" dirty="0" err="1"/>
              <a:t>A.length</a:t>
            </a:r>
            <a:r>
              <a:rPr lang="en-US" dirty="0"/>
              <a:t> = length of array used to store the heap</a:t>
            </a:r>
          </a:p>
          <a:p>
            <a:endParaRPr lang="en-US" dirty="0"/>
          </a:p>
          <a:p>
            <a:r>
              <a:rPr lang="en-US" dirty="0"/>
              <a:t>Objective of Max-</a:t>
            </a:r>
            <a:r>
              <a:rPr lang="en-US" dirty="0" err="1"/>
              <a:t>Heapify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Given an index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dirty="0"/>
              <a:t>in an array </a:t>
            </a:r>
          </a:p>
          <a:p>
            <a:pPr lvl="1"/>
            <a:r>
              <a:rPr lang="en-US" dirty="0"/>
              <a:t>Assume left and and right subtrees are max-heaps</a:t>
            </a:r>
          </a:p>
          <a:p>
            <a:pPr lvl="1"/>
            <a:r>
              <a:rPr lang="en-US" dirty="0"/>
              <a:t>Max-</a:t>
            </a:r>
            <a:r>
              <a:rPr lang="en-US" dirty="0" err="1"/>
              <a:t>Heapify</a:t>
            </a:r>
            <a:r>
              <a:rPr lang="en-US" dirty="0"/>
              <a:t> ensures that subtree rooted at </a:t>
            </a:r>
            <a:r>
              <a:rPr lang="en-US" dirty="0" err="1"/>
              <a:t>i</a:t>
            </a:r>
            <a:r>
              <a:rPr lang="en-US" dirty="0"/>
              <a:t> is a max-heap</a:t>
            </a:r>
          </a:p>
          <a:p>
            <a:endParaRPr lang="en-US" dirty="0"/>
          </a:p>
        </p:txBody>
      </p:sp>
      <p:pic>
        <p:nvPicPr>
          <p:cNvPr id="4" name="tmp292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2.2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901">
        <p:fade/>
      </p:transition>
    </mc:Choice>
    <mc:Fallback xmlns="">
      <p:transition spd="med" advTm="529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Max-</a:t>
            </a:r>
            <a:r>
              <a:rPr lang="en-US" dirty="0" err="1">
                <a:solidFill>
                  <a:srgbClr val="0070C0"/>
                </a:solidFill>
              </a:rPr>
              <a:t>Heapify</a:t>
            </a:r>
            <a:r>
              <a:rPr lang="en-US" dirty="0">
                <a:solidFill>
                  <a:srgbClr val="0070C0"/>
                </a:solidFill>
              </a:rPr>
              <a:t> Example</a:t>
            </a:r>
          </a:p>
        </p:txBody>
      </p:sp>
      <p:sp>
        <p:nvSpPr>
          <p:cNvPr id="4" name="Oval 3"/>
          <p:cNvSpPr/>
          <p:nvPr/>
        </p:nvSpPr>
        <p:spPr>
          <a:xfrm>
            <a:off x="6704012" y="1417637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42212" y="2200274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075612" y="322748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54824" y="467752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08612" y="464820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9812" y="4572000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22277" y="3365219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646612" y="3246437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713412" y="2118518"/>
            <a:ext cx="91440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6704012" y="22002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76519" y="2967318"/>
            <a:ext cx="327493" cy="55030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4" idx="7"/>
          </p:cNvCxnSpPr>
          <p:nvPr/>
        </p:nvCxnSpPr>
        <p:spPr>
          <a:xfrm flipH="1">
            <a:off x="5427101" y="2906898"/>
            <a:ext cx="427551" cy="47345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44131" y="4072217"/>
            <a:ext cx="339211" cy="60530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053390" y="4218592"/>
            <a:ext cx="107822" cy="45678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6" idx="1"/>
          </p:cNvCxnSpPr>
          <p:nvPr/>
        </p:nvCxnSpPr>
        <p:spPr>
          <a:xfrm>
            <a:off x="7439444" y="2222290"/>
            <a:ext cx="236679" cy="11189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081727" y="3110121"/>
            <a:ext cx="123546" cy="1661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288677" y="4010769"/>
            <a:ext cx="502305" cy="63743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601244" y="2197612"/>
            <a:ext cx="226848" cy="1661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tmpC7F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9.489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6" name="Ink 55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21648" y="1604690"/>
              <a:ext cx="4740409" cy="3962147"/>
            </p14:xfrm>
          </p:contentPart>
        </mc:Choice>
        <mc:Fallback xmlns="">
          <p:pic>
            <p:nvPicPr>
              <p:cNvPr id="56" name="Ink 5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2648" y="1595690"/>
                <a:ext cx="4758409" cy="3980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2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8125">
        <p:fade/>
      </p:transition>
    </mc:Choice>
    <mc:Fallback xmlns="">
      <p:transition spd="med" advTm="1581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Max-</a:t>
            </a:r>
            <a:r>
              <a:rPr lang="en-US" dirty="0" err="1">
                <a:solidFill>
                  <a:srgbClr val="0070C0"/>
                </a:solidFill>
              </a:rPr>
              <a:t>Heapify</a:t>
            </a:r>
            <a:r>
              <a:rPr lang="en-US" dirty="0">
                <a:solidFill>
                  <a:srgbClr val="0070C0"/>
                </a:solidFill>
              </a:rPr>
              <a:t> (aka Sift Down)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417637"/>
                <a:ext cx="9782801" cy="5029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Max-</a:t>
                </a:r>
                <a:r>
                  <a:rPr lang="en-US" dirty="0" err="1"/>
                  <a:t>Heapify</a:t>
                </a:r>
                <a:r>
                  <a:rPr lang="en-US" dirty="0"/>
                  <a:t>(</a:t>
                </a:r>
                <a:r>
                  <a:rPr lang="en-US" dirty="0" err="1"/>
                  <a:t>A,i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l = Left(</a:t>
                </a:r>
                <a:r>
                  <a:rPr lang="en-US" dirty="0" err="1"/>
                  <a:t>i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r = Right(</a:t>
                </a:r>
                <a:r>
                  <a:rPr lang="en-US" dirty="0" err="1"/>
                  <a:t>i</a:t>
                </a:r>
                <a:r>
                  <a:rPr lang="en-US" dirty="0"/>
                  <a:t>)</a:t>
                </a:r>
              </a:p>
              <a:p>
                <a:r>
                  <a:rPr lang="en-US" b="1" dirty="0"/>
                  <a:t>if</a:t>
                </a:r>
                <a:r>
                  <a:rPr lang="en-US" dirty="0"/>
                  <a:t> 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A.heap</a:t>
                </a:r>
                <a:r>
                  <a:rPr lang="en-US" dirty="0"/>
                  <a:t>-size and A[l]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dirty="0"/>
                  <a:t> A[</a:t>
                </a:r>
                <a:r>
                  <a:rPr lang="en-US" dirty="0" err="1"/>
                  <a:t>i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Largest = l</a:t>
                </a:r>
              </a:p>
              <a:p>
                <a:r>
                  <a:rPr lang="en-US" b="1" dirty="0"/>
                  <a:t>else </a:t>
                </a:r>
                <a:r>
                  <a:rPr lang="en-US" dirty="0"/>
                  <a:t>Largest = I</a:t>
                </a:r>
              </a:p>
              <a:p>
                <a:r>
                  <a:rPr lang="en-US" b="1" dirty="0"/>
                  <a:t>if </a:t>
                </a:r>
                <a:r>
                  <a:rPr lang="en-US" dirty="0"/>
                  <a:t>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A.heap</a:t>
                </a:r>
                <a:r>
                  <a:rPr lang="en-US" dirty="0"/>
                  <a:t>-size and A[r] &gt; A[Largest]</a:t>
                </a:r>
              </a:p>
              <a:p>
                <a:pPr lvl="1"/>
                <a:r>
                  <a:rPr lang="en-US" dirty="0"/>
                  <a:t>Largest = r</a:t>
                </a:r>
              </a:p>
              <a:p>
                <a:r>
                  <a:rPr lang="en-US" b="1" dirty="0"/>
                  <a:t>if </a:t>
                </a:r>
                <a:r>
                  <a:rPr lang="en-US" dirty="0"/>
                  <a:t>Largest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Swap A[</a:t>
                </a:r>
                <a:r>
                  <a:rPr lang="en-US" dirty="0" err="1"/>
                  <a:t>i</a:t>
                </a:r>
                <a:r>
                  <a:rPr lang="en-US" dirty="0"/>
                  <a:t>] with A[Largest]</a:t>
                </a:r>
              </a:p>
              <a:p>
                <a:pPr lvl="1"/>
                <a:r>
                  <a:rPr lang="en-US" dirty="0" err="1"/>
                  <a:t>Max_Heapify</a:t>
                </a:r>
                <a:r>
                  <a:rPr lang="en-US" dirty="0"/>
                  <a:t>(A, Largest)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417637"/>
                <a:ext cx="9782801" cy="5029200"/>
              </a:xfrm>
              <a:blipFill rotWithShape="0">
                <a:blip r:embed="rId6"/>
                <a:stretch>
                  <a:fillRect l="-1308" t="-3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5D7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09895" y="2552668"/>
              <a:ext cx="3180572" cy="3101878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0895" y="2543668"/>
                <a:ext cx="3198572" cy="31198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216">
        <p:fade/>
      </p:transition>
    </mc:Choice>
    <mc:Fallback xmlns="">
      <p:transition spd="med" advTm="1082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Max-</a:t>
            </a:r>
            <a:r>
              <a:rPr lang="en-US" dirty="0" err="1">
                <a:solidFill>
                  <a:srgbClr val="0070C0"/>
                </a:solidFill>
              </a:rPr>
              <a:t>Heapify</a:t>
            </a:r>
            <a:r>
              <a:rPr lang="en-US" dirty="0">
                <a:solidFill>
                  <a:srgbClr val="0070C0"/>
                </a:solidFill>
              </a:rPr>
              <a:t>: Runtime analysis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Given: subtree with n vertices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/>
                  <a:t>time per each recursive call (compare &amp; swap)</a:t>
                </a:r>
                <a:endParaRPr lang="en-US" i="1" dirty="0"/>
              </a:p>
              <a:p>
                <a:r>
                  <a:rPr lang="en-US" dirty="0"/>
                  <a:t>Overall recurrence: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≤</m:t>
                    </m:r>
                    <m:r>
                      <a:rPr lang="en-US" b="0" i="1" dirty="0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dirty="0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Θ</m:t>
                    </m:r>
                    <m:r>
                      <a:rPr lang="en-US" b="0" i="1" dirty="0" smtClean="0">
                        <a:latin typeface="Cambria Math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Worst case when bottom level of the tree is half full</a:t>
                </a:r>
              </a:p>
              <a:p>
                <a:r>
                  <a:rPr lang="en-US" dirty="0"/>
                  <a:t>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Q: What if a node has height h?</a:t>
                </a:r>
              </a:p>
              <a:p>
                <a:r>
                  <a:rPr lang="en-US" dirty="0"/>
                  <a:t>Q: How to change the code for min-heaps?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1433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259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2.768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703646" y="2687236"/>
              <a:ext cx="998962" cy="829852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4646" y="2678235"/>
                <a:ext cx="1016961" cy="847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3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479">
        <p:fade/>
      </p:transition>
    </mc:Choice>
    <mc:Fallback xmlns="">
      <p:transition spd="med" advTm="135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Building a Heap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We can use Max-</a:t>
                </a:r>
                <a:r>
                  <a:rPr lang="en-US" dirty="0" err="1"/>
                  <a:t>Heapify</a:t>
                </a:r>
                <a:r>
                  <a:rPr lang="en-US" dirty="0"/>
                  <a:t> bottom-up to convert any array A[1</a:t>
                </a:r>
                <a:r>
                  <a:rPr lang="mr-IN" dirty="0"/>
                  <a:t>…</a:t>
                </a:r>
                <a:r>
                  <a:rPr lang="en-US" dirty="0"/>
                  <a:t>n] into a heap</a:t>
                </a:r>
              </a:p>
              <a:p>
                <a:r>
                  <a:rPr lang="en-US" dirty="0"/>
                  <a:t>Elements in subarray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A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 smtClean="0">
                                    <a:latin typeface="Cambria Math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i="1" dirty="0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dirty="0" smtClean="0">
                            <a:latin typeface="Cambria Math" charset="0"/>
                          </a:rPr>
                          <m:t>+1, 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tree leaves</a:t>
                </a:r>
              </a:p>
              <a:p>
                <a:endParaRPr lang="en-US" dirty="0"/>
              </a:p>
              <a:p>
                <a:r>
                  <a:rPr lang="en-US" dirty="0"/>
                  <a:t>Build-Max-Heap(A)</a:t>
                </a:r>
              </a:p>
              <a:p>
                <a:r>
                  <a:rPr lang="en-US" dirty="0" err="1"/>
                  <a:t>A.heap</a:t>
                </a:r>
                <a:r>
                  <a:rPr lang="en-US" dirty="0"/>
                  <a:t>-size = </a:t>
                </a:r>
                <a:r>
                  <a:rPr lang="en-US" dirty="0" err="1"/>
                  <a:t>A.length</a:t>
                </a:r>
                <a:endParaRPr lang="en-US" dirty="0"/>
              </a:p>
              <a:p>
                <a:r>
                  <a:rPr lang="en-US" b="1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=⌊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𝑙𝑒𝑛𝑔𝑡h</m:t>
                    </m:r>
                    <m:r>
                      <a:rPr lang="en-US" b="0" i="1" smtClean="0">
                        <a:latin typeface="Cambria Math" charset="0"/>
                      </a:rPr>
                      <m:t>/2⌋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err="1"/>
                  <a:t>downto</a:t>
                </a:r>
                <a:r>
                  <a:rPr lang="en-US" b="1" dirty="0"/>
                  <a:t> </a:t>
                </a:r>
                <a:r>
                  <a:rPr lang="en-US" dirty="0"/>
                  <a:t>1</a:t>
                </a:r>
              </a:p>
              <a:p>
                <a:pPr lvl="1"/>
                <a:r>
                  <a:rPr lang="en-US" dirty="0"/>
                  <a:t>Max-</a:t>
                </a:r>
                <a:r>
                  <a:rPr lang="en-US" dirty="0" err="1"/>
                  <a:t>Heapify</a:t>
                </a:r>
                <a:r>
                  <a:rPr lang="en-US" dirty="0"/>
                  <a:t>(</a:t>
                </a:r>
                <a:r>
                  <a:rPr lang="en-US" dirty="0" err="1"/>
                  <a:t>A,i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1433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DB09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3.476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50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177">
        <p:fade/>
      </p:transition>
    </mc:Choice>
    <mc:Fallback xmlns="">
      <p:transition spd="med" advTm="981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tmpA07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0.498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4570" y="347927"/>
              <a:ext cx="9463176" cy="3894864"/>
            </p14:xfrm>
          </p:contentPart>
        </mc:Choice>
        <mc:Fallback xmlns=""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5570" y="338928"/>
                <a:ext cx="9481176" cy="39128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9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470">
        <p:fade/>
      </p:transition>
    </mc:Choice>
    <mc:Fallback xmlns="">
      <p:transition spd="med" advTm="1944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Building a Heap: Correctness and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10368376" cy="5257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Correctness by induction:</a:t>
                </a:r>
              </a:p>
              <a:p>
                <a:pPr lvl="1"/>
                <a:r>
                  <a:rPr lang="en-US" dirty="0"/>
                  <a:t>At the start of each iteration each node </a:t>
                </a:r>
                <a:r>
                  <a:rPr lang="en-US" dirty="0" err="1"/>
                  <a:t>i</a:t>
                </a:r>
                <a:r>
                  <a:rPr lang="en-US" dirty="0"/>
                  <a:t> + 1, </a:t>
                </a:r>
                <a:r>
                  <a:rPr lang="en-US" dirty="0" err="1"/>
                  <a:t>i</a:t>
                </a:r>
                <a:r>
                  <a:rPr lang="en-US" dirty="0"/>
                  <a:t> + 2, </a:t>
                </a:r>
                <a:r>
                  <a:rPr lang="mr-IN" dirty="0"/>
                  <a:t>…</a:t>
                </a:r>
                <a:r>
                  <a:rPr lang="en-US" dirty="0"/>
                  <a:t>, n is the root of a max-heap</a:t>
                </a:r>
              </a:p>
              <a:p>
                <a:r>
                  <a:rPr lang="en-US" dirty="0"/>
                  <a:t>Running time:</a:t>
                </a:r>
              </a:p>
              <a:p>
                <a:pPr lvl="1"/>
                <a:r>
                  <a:rPr lang="en-US" dirty="0"/>
                  <a:t>O(log n) for each Max-</a:t>
                </a:r>
                <a:r>
                  <a:rPr lang="en-US" dirty="0" err="1"/>
                  <a:t>Heapify</a:t>
                </a:r>
                <a:endParaRPr lang="en-US" dirty="0"/>
              </a:p>
              <a:p>
                <a:pPr lvl="1"/>
                <a:r>
                  <a:rPr lang="en-US" dirty="0"/>
                  <a:t>O(n log n) overall</a:t>
                </a:r>
              </a:p>
              <a:p>
                <a:r>
                  <a:rPr lang="en-US" dirty="0"/>
                  <a:t>Tighter analysis:</a:t>
                </a:r>
              </a:p>
              <a:p>
                <a:pPr lvl="1"/>
                <a:r>
                  <a:rPr lang="en-US" dirty="0"/>
                  <a:t>Most elements have constant height</a:t>
                </a:r>
              </a:p>
              <a:p>
                <a:pPr lvl="1"/>
                <a:r>
                  <a:rPr lang="en-US" dirty="0"/>
                  <a:t>Height of the heap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⌊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⌋</m:t>
                    </m:r>
                  </m:oMath>
                </a14:m>
                <a:r>
                  <a:rPr lang="en-US" dirty="0"/>
                  <a:t> (Exercise 6.1-2)</a:t>
                </a:r>
              </a:p>
              <a:p>
                <a:pPr lvl="1"/>
                <a:r>
                  <a:rPr lang="en-US" dirty="0"/>
                  <a:t># nodes of height h is at most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+1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/>
                  <a:t> (Exercise 6.3-3)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⌊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lg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⌋</m:t>
                            </m:r>
                          </m:e>
                        </m:func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⌈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⌉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⌊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lg</m:t>
                                </m:r>
                                <m:r>
                                  <a:rPr lang="en-US">
                                    <a:latin typeface="Cambria Math" charset="0"/>
                                  </a:rPr>
                                  <m:t> 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⌋</m:t>
                                </m:r>
                              </m:e>
                            </m:func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h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Used the fact that: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h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1 −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10368376" cy="5257800"/>
              </a:xfrm>
              <a:blipFill rotWithShape="0">
                <a:blip r:embed="rId6"/>
                <a:stretch>
                  <a:fillRect l="-1235" t="-3364" r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8753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4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587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4022">
        <p:fade/>
      </p:transition>
    </mc:Choice>
    <mc:Fallback xmlns="">
      <p:transition spd="med" advTm="274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699|recordLength=12701|start=0|end=12699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8177|recordLength=98220|start=0|end=98177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94470|recordLength=194490|start=0|end=194470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EEAAABE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DT8FBAAAAAtQZW5TdHJva2VWMQQAAAAKQXR0cmlidXRlcwVUcmFjZQlTdGFydFRpbWUEVHlwZQQEAAQPUGVuQXR0cmlidXRlc1YxAgAAAApJbmtUcmFjZVYxAgAAABAMQWN0aW9uVHlwZVYxAgAAAAIAAAAJRQAAAAlGAAAAEw8AAAAAAAAFuf///wxBY3Rpb25UeXBlVjEBAAAAB3ZhbHVlX18ACAIAAAAAAAAAAQUAAAAEAAAACUgAAAAJSQAAAFASAAAAAAAAAbb///+5////AAAAAAEGAAAABAAAAAlLAAAACUwAAAADFAAAAAAAAAGz////uf///wAAAAABBwAAAAQAAAAJTgAAAAlPAAAApRgAAAAAAAABsP///7n///8AAAAAAQgAAAAEAAAACVEAAAAJUgAAABccAAAAAAAAAa3///+5////AAAAAAEJAAAABAAAAAlUAAAACVUAAACXHgAAAAAAAAGq////uf///wAAAAABCgAAAAQAAAAJVwAAAAlYAAAAUSMAAAAAAAABp////7n///8AAAAAAQsAAAAEAAAACVoAAAAJWwAAANomAAAAAAAAAaT///+5////AAAAAAEMAAAABAAAAAldAAAACV4AAACPKAAAAAAAAAGh////uf///wAAAAABDQAAAAQAAAAJYAAAAAlhAAAAfysAAAAAAAABnv///7n///8AAAAAAQ4AAAAEAAAACWMAAAAJZAAAAPYsAAAAAAAAAZv///+5////AAAAAAEPAAAABAAAAAlmAAAACWcAAAA6MQAAAAAAAAGY////uf///wAAAAABEAAAAAQAAAAJaQAAAAlqAAAArzIAAAAAAAABlf///7n///8AAAAAAREAAAAEAAAACWwAAAAJbQAAAOk1AAAAAAAAAZL///+5////AAAAAAESAAAABAAAAAlvAAAACXAAAACPNwAAAAAAAAGP////uf///wAAAAABEwAAAAQAAAAJcgAAAAlzAAAAnEQAAAAAAAABjP///7n///8AAAAAARQAAAAEAAAACXUAAAAJdgAAAGlHAAAAAAAAAYn///+5////AAAAAAEVAAAABAAAAAl4AAAACXkAAAAKTAAAAAAAAAGG////uf///wAAAAABFgAAAAQAAAAJewAAAAl8AAAAmE8AAAAAAAABg////7n///8AAAAAARcAAAAEAAAACX4AAAAJfwAAAH5UAAAAAAAAAYD///+5////AAAAAAEYAAAABAAAAAmBAAAACYIAAAAFWAAAAAAAAAF9////uf///wAAAAABGQAAAAQAAAAJhAAAAAmFAAAA2cMAAAAAAAABev///7n///8AAAAAARoAAAAEAAAACYcAAAAJiAAAAAnLAAAAAAAAAXf///+5////AAAAAAEbAAAABAAAAAmKAAAACYsAAACrzgAAAAAAAAF0////uf///wAAAAABHAAAAAQAAAAJjQAAAAmOAAAAVNUAAAAAAAABcf///7n///8AAAAAAR0AAAAEAAAACZAAAAAJkQAAAKMqAQAAAAAAAW7///+5////AAAAAAEeAAAABAAAAAmTAAAACZQAAAAbQgEAAAAAAAFr////uf///wAAAAABHwAAAAQAAAAJlgAAAAmXAAAAuUQBAAAAAAABaP///7n///8AAAAAASAAAAAEAAAACZkAAAAJmgAAAMRIAQAAAAAAAWX///+5////AAAAAAEhAAAABAAAAAmcAAAACZ0AAADxTgEAAAAAAAFi////uf///wAAAAABIgAAAAQAAAAJnwAAAAmgAAAArlEBAAAAAAABX////7n///8AAAAAASMAAAAEAAAACaIAAAAJowAAAHVVAQAAAAAAAVz///+5////AAAAAAEkAAAABAAAAAmlAAAACaYAAAAJXwEAAAAAAAFZ////uf///wAAAAABJQAAAAQAAAAJqAAAAAmpAAAAqGEBAAAAAAABVv///7n///8AAAAAASYAAAAEAAAACasAAAAJrAAAAGRkAQAAAAAAAVP///+5////AAAAAAEnAAAABAAAAAmuAAAACa8AAADObgEAAAAAAAFQ////uf///wAAAAABKAAAAAQAAAAJsQAAAAmyAAAAunYBAAAAAAABTf///7n///8AAAAAASkAAAAEAAAACbQAAAAJtQAAAKx5AQAAAAAAAUr///+5////AAAAAAEqAAAABAAAAAm3AAAACbgAAADImQEAAAAAAAFH////uf///wAAAAABKwAAAAQAAAAJugAAAAm7AAAADLsBAAAAAAABRP///7n///8AAAAAASwAAAAEAAAACb0AAAAJvgAAANO9AQAAAAAAAUH///+5////AAAAAAEtAAAABAAAAAnAAAAACcEAAACs8AEAAAAAAAE+////uf///wAAAAABLgAAAAQAAAAJwwAAAAnEAAAAf/4BAAAAAAABO////7n///8AAAAAAS8AAAAEAAAACcYAAAAJxwAAACMAAgAAAAAAATj///+5////AAAAAAEwAAAABAAAAAnJAAAACcoAAAAWAgIAAAAAAAE1////uf///wAAAAABMQAAAAQAAAAJzAAAAAnNAAAA6AgCAAAAAAABMv///7n///8AAAAAATIAAAAEAAAACc8AAAAJ0AAAALwKAgAAAAAAAS////+5////AAAAAAEzAAAABAAAAAnSAAAACdMAAAC4DQIAAAAAAAEs////uf///wAAAAABNAAAAAQAAAAJ1QAAAAnWAAAAnhECAAAAAAABKf///7n///8AAAAAATUAAAAEAAAACdgAAAAJ2QAAABgzAgAAAAAAASb///+5////AAAAAAE2AAAABAAAAAnbAAAACdwAAABWQwIAAAAAAAEj////uf///wAAAAABNwAAAAQAAAAJ3gAAAAnfAAAA12QCAAAAAAABIP///7n///8AAAAAATgAAAAEAAAACeEAAAAJ4gAAAOyTAgAAAAAAAR3///+5////AAAAAAE5AAAABAAAAAnkAAAACeUAAAANlgIAAAAAAAEa////uf///wAAAAABOgAAAAQAAAAJ5wAAAAnoAAAAu5gCAAAAAAABF////7n///8AAAAAATsAAAAEAAAACeoAAAAJ6wAAAOGeAgAAAAAAART///+5////AAAAAAE8AAAABAAAAAntAAAACe4AAAC2oAIAAAAAAAER////uf///wAAAAABPQAAAAQAAAAJ8AAAAAnxAAAATKQCAAAAAAABDv///7n///8AAAAAAT4AAAAEAAAACfMAAAAJ9AAAAOanAgAAAAAAAQv///+5////AAAAAAE/AAAABAAAAAn2AAAACfcAAADXxgIAAAAAAAEI////uf///wAAAAABQAAAAAQAAAAJ+QAAAAn6AAAAA80CAAAAAAABBf///7n///8AAAAAAUEAAAAEAAAACfwAAAAJ/QAAAArSAgAAAAAAAQL///+5////AAAAAAFCAAAABAAAAAn/AAAACQABAACF1wIAAAAAAAH//v//uf///wAAAAABQwAAAAQAAAAJAgEAAAkDAQAA4NoCAAAAAAAB/P7//7n///8AAAAAAUQAAAAEAAAACQUBAAAJBgEAAL7dAgAAAAAAAfn+//+5////AAAAAAVFAAAAD1BlbkF0dHJpYnV0ZXNWMQoAAAAHX2NvbG9yQQdfY29sb3JSB19jb2xvckcHX2NvbG9yQgpGaXRUb0N1cnZlBkhlaWdodA5JZ25vcmVQcmVzc3VyZQ1Jc0hpZ2hsaWdodGVyBVNoYXBlBVdpZHRoAAAAAAAAAAAEAAICAgIBBgEBDEJydXNoU2hhcGVWMQIAAAAGAgAAAP8AAAAAAAAAAAAACEAAAAX4/v//DEJydXNoU2hhcGVWMQEAAAAHdmFsdWVfXwAIAgAAAAEAAAAAAAAAAAAIQAVGAAAACklua1RyYWNlVjEDAAAADUxpc3RgMStfaXRlbXMMTGlzdGAxK19zaXplD0xpc3RgMStfdmVyc2lvbgQAABhTaGFyZWQuSW5raW5nLklua1BvaW50W10CAAAACAgCAAAACQkBAAAxAAAAMQAAAAFIAAAARQAAAP8AAAAAAAAAAAAACEAAAAH2/v//+P7//wEAAAAAAAAAAAAIQAFJAAAARgAAAAkLAQAADQAAAA0AAAABSwAAAEUAAAD/AAAAAAAAAAAAAAhAAAAB9P7///j+//8BAAAAAAAAAAAACEABTAAAAEYAAAAJDQEAACwAAAAsAAAAAU4AAABFAAAA/wAAAAAAAAAAAAAIQAAAAfL+///4/v//AQAAAAAAAAAAAAhAAU8AAABGAAAACQ8BAAA2AAAANgAAAAFRAAAARQAAAP8AAAAAAAAAAAAACEAAAAHw/v//+P7//wEAAAAAAAAAAAAIQAFSAAAARgAAAAkRAQAAKwAAACsAAAABVAAAAEUAAAD/AAAAAAAAAAAAAAhAAAAB7v7///j+//8BAAAAAAAAAAAACEABVQAAAEYAAAAJEwEAADQAAAA0AAAAAVcAAABFAAAA/wAAAAAAAAAAAAAIQAAAAez+///4/v//AQAAAAAAAAAAAAhAAVgAAABGAAAACRUBAAA5AAAAOQAAAAFaAAAARQAAAP8AAAAAAAAAAAAACEAAAAHq/v//+P7//wEAAAAAAAAAAAAIQAFbAAAARgAAAAkXAQAAFAAAABQAAAABXQAAAEUAAAD/AAAAAAAAAAAAAAhAAAAB6P7///j+//8BAAAAAAAAAAAACEABXgAAAEYAAAAJGQEAADQAAAA0AAAAAWAAAABFAAAA/wAAAAAAAAAAAAAIQAAAAeb+///4/v//AQAAAAAAAAAAAAhAAWEAAABGAAAACRsBAAAWAAAAFgAAAAFjAAAARQAAAP8AAAAAAAAAAAAACEAAAAHk/v//+P7//wEAAAAAAAAAAAAIQAFkAAAARgAAAAkdAQAAQgAAAEIAAAABZgAAAEUAAAD/AAAAAAAAAAAAAAhAAAAB4v7///j+//8BAAAAAAAAAAAACEABZwAAAEYAAAAJHwEAABMAAAATAAAAAWkAAABFAAAA/wAAAAAAAAAAAAAIQAAAAeD+///4/v//AQAAAAAAAAAAAAhAAWoAAABGAAAACSEBAAA/AAAAPwAAAAFsAAAARQAAAP8AAAAAAAAAAAAACEAAAAHe/v//+P7//wEAAAAAAAAAAAAIQAFtAAAARgAAAAkjAQAAEgAAABIAAAABbwAAAEUAAAD/AAAAAAAAAAAAAAhAAAAB3P7///j+//8BAAAAAAAAAAAACEABcAAAAEYAAAAJJQEAAEAAAABAAAAAAXIAAABFAAAA/wAAAAAAAAAAAAAIQAAAAdr+///4/v//AQAAAAAAAAAAAAhAAXMAAABGAAAACScBAAAzAAAAMwAAAAF1AAAARQAAAP8AAAAAAAAAAAAACEAAAAHY/v//+P7//wEAAAAAAAAAAAAIQAF2AAAARgAAAAkpAQAADQAAAA0AAAABeAAAAEUAAAD/AAAAAAAAAAAAAAhAAAAB1v7///j+//8BAAAAAAAAAAAACEABeQAAAEYAAAAJKwEAAC0AAAAtAAAAAXsAAABFAAAA/wAAAAAAAAAAAAAIQAAAAdT+///4/v//AQAAAAAAAAAAAAhAAXwAAABGAAAACS0BAAA+AAAAPgAAAAF+AAAARQAAAP8AAAAAAAAAAAAACEAAAAHS/v//+P7//wEAAAAAAAAAAAAIQAF/AAAARgAAAAkvAQAAKgAAACoAAAABgQAAAEUAAAD/AAAAAAAAAAAAAAhAAAAB0P7///j+//8BAAAAAAAAAAAACEABggAAAEYAAAAJMQEAAEMAAABDAAAAAYQAAABFAAAA//8AAAAAAAAAAAAIQAAAAc7+///4/v//AQAAAAAAAAAAAAhAAYUAAABGAAAACTMBAAAJAAAACQAAAAGHAAAARQAAAP//AAAAAAAAAAAACEAAAAHM/v//+P7//wEAAAAAAAAAAAAIQAGIAAAARgAAAAk1AQAAAgAAAAIAAAABigAAAEUAAAD//wAAAAAAAAAAAAhAAAAByv7///j+//8BAAAAAAAAAAAACEABiwAAAEYAAAAJNwEAAAgAAAAIAAAAAY0AAABFAAAA//8AAAAAAAAAAAAIQAAAAcj+///4/v//AQAAAAAAAAAAAAhAAY4AAABGAAAACTkBAAAFAAAABQAAAAGQAAAARQAAAP//AAAAAAAAAAAACEAAAAHG/v//+P7//wEAAAAAAAAAAAAIQAGRAAAARgAAAAk7AQAABgAAAAYAAAABkwAAAEUAAAD//wAAAAAAAAAAAAhAAAABxP7///j+//8BAAAAAAAAAAAACEABlAAAAEYAAAAJPQEAACwAAAAsAAAAAZYAAABFAAAA//8AAAAAAAAAAAAIQAAAAcL+///4/v//AQAAAAAAAAAAAAhAAZcAAABGAAAACT8BAAAmAAAAJgAAAAGZAAAARQAAAP//AAAAAAAAAAAACEAAAAHA/v//+P7//wEAAAAAAAAAAAAIQAGaAAAARgAAAAlBAQAAZgAAAGYAAAABnAAAAEUAAAD//wAAAAAAAAAAAAhAAAABvv7///j+//8BAAAAAAAAAAAACEABnQAAAEYAAAAJQwEAACsAAAArAAAAAZ8AAABFAAAA//8AAAAAAAAAAAAIQAAAAbz+///4/v//AQAAAAAAAAAAAAhAAaAAAABGAAAACUUBAAAjAAAAIwAAAAGiAAAARQAAAP//AAAAAAAAAAAACEAAAAG6/v//+P7//wEAAAAAAAAAAAAIQAGjAAAARgAAAAlHAQAAQgAAAEIAAAABpQAAAEUAAAD//wAAAAAAAAAAAAhAAAABuP7///j+//8BAAAAAAAAAAAACEABpgAAAEYAAAAJSQEAAC8AAAAvAAAAAagAAABFAAAA//8AAAAAAAAAAAAIQAAAAbb+///4/v//AQAAAAAAAAAAAAhAAakAAABGAAAACUsBAAAPAAAADwAAAAGrAAAARQAAAP//AAAAAAAAAAAACEAAAAG0/v//+P7//wEAAAAAAAAAAAAIQAGsAAAARgAAAAlNAQAAhwAAAIcAAAABrgAAAEUAAAD//wAAAAAAAAAAAAhAAAABsv7///j+//8BAAAAAAAAAAAACEABrwAAAEYAAAAJTwEAAEkAAABJAAAAAbEAAABFAAAA//8AAAAAAAAAAAAIQAAAAbD+///4/v//AQAAAAAAAAAAAAhAAbIAAABGAAAACVEBAAAyAAAAMgAAAAG0AAAARQAAAP//AAAAAAAAAAAACEAAAAGu/v//+P7//wEAAAAAAAAAAAAIQAG1AAAARgAAAAlTAQAAMQAAADEAAAABtwAAAEUAAAD//wAAAAAAAAAAAAhAAAABrP7///j+//8BAAAAAAAAAAAACEABuAAAAEYAAAAJVQEAAAkAAAAJAAAAAboAAABFAAAA//8AAAAAAAAAAAAIQAAAAar+///4/v//AQAAAAAAAAAAAAhAAbsAAABGAAAACVcBAAANAAAADQAAAAG9AAAARQAAAP//AAAAAAAAAAAACEAAAAGo/v//+P7//wEAAAAAAAAAAAAIQAG+AAAARgAAAAlZAQAACwAAAAsAAAABwAAAAEUAAAD//wAAAAAAAAAAAAhAAAABpv7///j+//8BAAAAAAAAAAAACEABwQAAAEYAAAAJWwEAABMAAAATAAAAAcMAAABFAAAA//8AAAAAAAAAAAAIQAAAAaT+///4/v//AQAAAAAAAAAAAAhAAcQAAABGAAAACV0BAAAZAAAAGQAAAAHGAAAARQAAAP//AAAAAAAAAAAACEAAAAGi/v//+P7//wEAAAAAAAAAAAAIQAHHAAAARgAAAAlfAQAAHAAAABwAAAAByQAAAEUAAAD//wAAAAAAAAAAAAhAAAABoP7///j+//8BAAAAAAAAAAAACEABygAAAEYAAAAJYQEAAEQAAABEAAAAAcwAAABFAAAA//8AAAAAAAAAAAAIQAAAAZ7+///4/v//AQAAAAAAAAAAAAhAAc0AAABGAAAACWMBAAAZAAAAGQAAAAHPAAAARQAAAP//AAAAAAAAAAAACEAAAAGc/v//+P7//wEAAAAAAAAAAAAIQAHQAAAARgAAAAllAQAAHQAAAB0AAAAB0gAAAEUAAAD//wAAAAAAAAAAAAhAAAABmv7///j+//8BAAAAAAAAAAAACEAB0wAAAEYAAAAJZwEAAEEAAABBAAAAAdUAAABFAAAA//8AAAAAAAAAAAAIQAAAAZj+///4/v//AQAAAAAAAAAAAAhAAdYAAABGAAAACWkBAAAXAAAAFwAAAAHYAAAARQAAAP//AAAAAAAAAAAACEAAAAGW/v//+P7//wEAAAAAAAAAAAAIQAHZAAAARgAAAAlrAQAAHgAAAB4AAAAB2wAAAEUAAAD//wAAAAAAAAAAAAhAAAABlP7///j+//8BAAAAAAAAAAAACEAB3AAAAEYAAAAJbQEAAB8AAAAfAAAAAd4AAABFAAAA//8AAAAAAAAAAAAIQAAAAZL+///4/v//AQAAAAAAAAAAAAhAAd8AAABGAAAACW8BAABkAAAAZAAAAAHhAAAARQAAAP//AAAAAAAAAAAACEAAAAGQ/v//+P7//wEAAAAAAAAAAAAIQAHiAAAARgAAAAlxAQAAIgAAACIAAAAB5AAAAEUAAAD//wAAAAAAAAAAAAhAAAABjv7///j+//8BAAAAAAAAAAAACEAB5QAAAEYAAAAJcwEAACEAAAAhAAAAAecAAABFAAAA//8AAAAAAAAAAAAIQAAAAYz+///4/v//AQAAAAAAAAAAAAhAAegAAABGAAAACXUBAABJAAAASQAAAAHqAAAARQAAAP//AAAAAAAAAAAACEAAAAGK/v//+P7//wEAAAAAAAAAAAAIQAHrAAAARgAAAAl3AQAAHgAAAB4AAAAB7QAAAEUAAAD//wAAAAAAAAAAAAhAAAABiP7///j+//8BAAAAAAAAAAAACEAB7gAAAEYAAAAJeQEAACIAAAAiAAAAAfAAAABFAAAA//8AAAAAAAAAAAAIQAAAAYb+///4/v//AQAAAAAAAAAAAAhAAfEAAABGAAAACXsBAABAAAAAQAAAAAHzAAAARQAAAP//AAAAAAAAAAAACEAAAAGE/v//+P7//wEAAAAAAAAAAAAIQAH0AAAARgAAAAl9AQAAGAAAABgAAAAB9gAAAEUAAAD//wAAAAAAAAAAAAhAAAABgv7///j+//8BAAAAAAAAAAAACEAB9wAAAEYAAAAJfwEAAGQAAABkAAAAAfkAAABFAAAA//8AAAAAAAAAAAAIQAAAAYD+///4/v//AQAAAAAAAAAAAAhAAfoAAABGAAAACYEBAABSAAAAUgAAAAH8AAAARQAAAP//AAAAAAAAAAAACEAAAAF+/v//+P7//wEAAAAAAAAAAAAIQAH9AAAARgAAAAmDAQAAVAAAAFQAAAAB/wAAAEUAAAD//wAAAAAAAAAAAAhAAAABfP7///j+//8BAAAAAAAAAAAACEABAAEAAEYAAAAJhQEAADwAAAA8AAAAAQIBAABFAAAA//8AAAAAAAAAAAAIQAAAAXr+///4/v//AQAAAAAAAAAAAAhAAQMBAABGAAAACYcBAAA3AAAANwAAAAEFAQAARQAAAP//AAAAAAAAAAAACEAAAAF4/v//+P7//wEAAAAAAAAAAAAIQAEGAQAARgAAAAmJAQAAEAAAABAAAAAHCQEAAAABAAAAQAAAAAQKSW5rUG9pbnRWMQIA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0PBwsBAAAAAQAAABAAAAAECklua1BvaW50VjECAAAACbsBAAAJvAEAAAm9AQAACb4BAAAJvwEAAAnAAQAACcEBAAAJwgEAAAnDAQAACcQBAAAJxQEAAAnGAQAACccBAAANAwcNAQAAAAEAAABAAAAABApJbmtQb2ludFYxAgA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NFAcPAQAAAAEAAABAAAAABApJbmtQb2ludFYxAgAAAAn0AQAACfUBAAAJ9gEAAAn3AQAACfgBAAAJ+QEAAAn6AQAACfsBAAAJ/AEAAAn9AQAACf4BAAAJ/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0KBxEBAAAAAQAAAEAAAAAECklua1BvaW50VjECAA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NFQcTAQAAAAEAAABAAAAABApJbmtQb2ludFYxAgA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DQwHFQEAAAABAAAAQAAAAAQKSW5rUG9pbnRWMQIA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NBwcXAQAAAAEAAAAgAAAABApJbmtQb2ludFYxAgAAAAnCAgAACcMCAAAJxAIAAAnFAgAACcYCAAAJxwIAAAnIAgAACckCAAAJygIAAAnLAgAACcwCAAAJzQIAAAnOAgAACc8CAAAJ0AIAAAnRAgAACdICAAAJ0wIAAAnUAgAACdUCAAANDAcZAQAAAAEAAABAAAAABApJbmtQb2ludFYxAgA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DQwHGwEAAAABAAAAIAAAAAQKSW5rUG9pbnRWMQIAAAAJCgMAAAkLAwAACQwDAAAJDQMAAAkOAwAACQ8DAAAJEAMAAAkRAwAACRIDAAAJEwMAAAkUAwAACRUDAAAJFgMAAAkXAwAACRgDAAAJGQMAAAkaAwAACRsDAAAJHAMAAAkdAwAACR4DAAAJHwMAAA0KBx0BAAAAAQAAAIAAAAAECklua1BvaW50VjECAA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DT4HHwEAAAABAAAAIAAAAAQKSW5rUG9pbnRWMQIAAAAJYgMAAAljAwAACWQDAAAJZQMAAAlmAwAACWcDAAAJaAMAAAlpAwAACWoDAAAJawMAAAlsAwAACW0DAAAJbgMAAAlvAwAACXADAAAJcQMAAAlyAwAACXMDAAAJdAMAAA0NByEBAAAAAQAAAEAAAAAECklua1BvaW50VjECAA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gcjAQAAAAEAAAAgAAAABApJbmtQb2ludFYxAgAAAAm0AwAACbUDAAAJtgMAAAm3AwAACbgDAAAJuQMAAAm6AwAACbsDAAAJvAMAAAm9AwAACb4DAAAJvwMAAAnAAwAACcEDAAAJwgMAAAnDAwAACcQDAAAJxQMAAA0OByUBAAAAAQAAAEAAAAAECklua1BvaW50VjECAA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n+AwAACf8DAAAJAAQAAAkBBAAACQIEAAAJAwQAAAkEBAAACQUEAAAHJwEAAAABAAAAQAAAAAQKSW5rUG9pbnRWMQIA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CTIEAAAJMwQAAAk0BAAACTUEAAAJNgQAAAk3BAAACTgEAAANDQcpAQAAAAEAAAAQAAAABApJbmtQb2ludFYxAgAAAAk5BAAACToEAAAJOwQAAAk8BAAACT0EAAAJPgQAAAk/BAAACUAEAAAJQQQAAAlCBAAACUMEAAAJRAQAAAlFBAAADQMHKwEAAAABAAAAQAAAAAQKSW5rUG9pbnRWMQIA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NEwctAQAAAAEAAABAAAAABApJbmtQb2ludFYxAgAAAAlzBAAACXQEAAAJdQQAAAl2BAAACXcEAAAJeAQAAAl5BAAACXoEAAAJewQAAAl8BAAACX0EAAAJfgQAAAl/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NAgcvAQAAAAEAAABAAAAABApJbmtQb2ludFYxAgA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0WBzEBAAAAAQAAAIAAAAAECklua1BvaW50VjECA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kcBQAACR0FAAANPQczAQAAAAEAAAAQAAAABApJbmtQb2ludFYxAgAAAAkeBQAACR8FAAAJIAUAAAkhBQAACSIFAAAJIwUAAAkkBQAACSUFAAAJJgUAAA0HBzUBAAAAAQAAAAQAAAAECklua1BvaW50VjECAAAACScFAAAJKAUAAA0CBzcBAAAAAQAAAAgAAAAECklua1BvaW50VjECAAAACSkFAAAJKgUAAAkrBQAACSwFAAAJLQUAAAkuBQAACS8FAAAJMAUAAAc5AQAAAAEAAAAIAAAABApJbmtQb2ludFYxAgAAAAkxBQAACTIFAAAJMwUAAAk0BQAACTUFAAANAwc7AQAAAAEAAAAIAAAABApJbmtQb2ludFYxAgAAAAk2BQAACTcFAAAJOAUAAAk5BQAACToFAAAJOwUAAA0CBz0BAAAAAQAAAEAAAAAECklua1BvaW50VjECAAAACTwFAAAJPQUAAAk+BQAACT8FAAAJQAUAAAlBBQAACUIFAAAJQwUAAAlEBQAACUUFAAAJRgUAAAlHBQAACUgFAAAJSQUAAAlKBQAACUsFAAAJTAUAAAlNBQAACU4FAAAJTwUAAAlQBQAACVEFAAAJUgUAAAlTBQAACVQFAAAJVQUAAAlWBQAACVcFAAAJWAUAAAlZBQAACVoFAAAJWwUAAAlcBQAACV0FAAAJXgUAAAlfBQAACWAFAAAJYQUAAAliBQAACWMFAAAJZAUAAAllBQAACWYFAAAJZwUAAA0UBz8BAAAAAQAAAEAAAAAECklua1BvaW50VjECAAAACWgFAAAJaQUAAAlqBQAACWsFAAAJbAUAAAltBQAACW4FAAAJbwUAAAlwBQAACXEFAAAJcgUAAAlzBQAACXQFAAAJdQUAAAl2BQAACXcFAAAJeAUAAAl5BQAACXoFAAAJewUAAAl8BQAACX0FAAAJfgUAAAl/BQAACYAFAAAJgQUAAAmCBQAACYMFAAAJhAUAAAmFBQAACYYFAAAJhwUAAAmIBQAACYkFAAAJigUAAAmLBQAACYwFAAAJjQUAAA0aB0EBAAAAAQAAAIAAAAAECklua1BvaW50VjECAAAACY4FAAAJjwUAAAmQBQAACZEFAAAJkgUAAAmTBQAACZQFAAAJlQUAAAmWBQAACZcFAAAJmAUAAAmZBQAACZoFAAAJmwUAAAmcBQAACZ0FAAAJngUAAAmfBQAACaAFAAAJoQUAAAmiBQAACaMFAAAJpAUAAAmlBQAACaYFAAAJpwU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ntBQAACe4FAAAJ7wUAAAnwBQAACfEFAAAJ8gUAAAnzBQAADRoHQwEAAAABAAAAQAAAAAQKSW5rUG9pbnRWMQIA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JHgYAAA0VB0UBAAAAAQAAAEAAAAAECklua1BvaW50VjECAAAACR8GAAAJIAYAAAkhBgAACSIGAAAJIwYAAAkkBgAACSUGAAAJJgYAAAknBgAACSgGAAAJKQYAAAkqBgAACSsGAAAJLAYAAAktBgAACS4GAAAJLwYAAAkwBgAACTEGAAAJMgYAAAkzBgAACTQGAAAJNQYAAAk2BgAACTcGAAAJOAYAAAk5BgAACToGAAAJOwYAAAk8BgAACT0GAAAJPgYAAAk/BgAACUAGAAAJQQYAAA0dB0cBAAAAAQAAAIAAAAAECklua1BvaW50VjECAAAACUIGAAAJQwYAAAlEBgAACUUGAAAJRgYAAAlHBgAACUgGAAAJSQYAAAlKBgAACUsGAAAJTAYAAAlNBgAACU4GAAAJTwYAAAlQBgAACVEGAAAJUgYAAAlTBgAACVQGAAAJVQYAAAlWBgAACVcGAAAJWAYAAAlZBgAACVoGAAAJWwYAAAlcBgAACV0GAAAJXgYAAAlfBgAACWAGAAAJYQYAAAliBgAACWMGAAAJZAYAAAllBgAACWYGAAAJZwYAAAloBgAACWkGAAAJagYAAAlrBgAACWwGAAAJbQYAAAluBgAACW8GAAAJcAYAAAlxBgAACXIGAAAJcwYAAAl0BgAACXUGAAAJdgYAAAl3BgAACXgGAAAJeQYAAAl6BgAACXsGAAAJfAYAAAl9BgAACX4GAAAJfwYAAAmABgAACYEGAAAJggYAAAmDBgAADT4HSQEAAAABAAAAQAAAAAQKSW5rUG9pbnRWMQIAAAAJhAYAAAmFBgAACYYGAAAJhwYAAAmIBgAACYkGAAAJigYAAAmLBgAACYwGAAAJjQYAAAmOBgAACY8GAAAJkAYAAAmRBgAACZIGAAAJkwYAAAmUBgAACZUGAAAJlgYAAAmXBgAACZgGAAAJmQYAAAmaBgAACZsGAAAJnAYAAAmdBgAACZ4GAAAJnwYAAAmgBgAACaEGAAAJogYAAAmjBgAACaQGAAAJpQYAAAmmBgAACacGAAAJqAYAAAmpBgAACaoGAAAJqwYAAAmsBgAACa0GAAAJrgYAAAmvBgAACbAGAAAJsQYAAAmyBgAADREHSwEAAAABAAAAEAAAAAQKSW5rUG9pbnRWMQIAAAAJswYAAAm0BgAACbUGAAAJtgYAAAm3BgAACbgGAAAJuQYAAAm6BgAACbsGAAAJvAYAAAm9BgAACb4GAAAJvwYAAAnABgAACcEGAAAKB00BAAAAAQAAAAABAAAECklua1BvaW50VjECAAAACcIGAAAJwwYAAAnEBgAACcUGAAAJxgYAAAnHBgAACcgGAAAJyQYAAAnKBgAACcsGAAAJzAYAAAnNBgAACc4GAAAJzwYAAAnQBgAACdEGAAAJ0gYAAAnTBgAACdQGAAAJ1QYAAAnWBgAACdcGAAAJ2AYAAAnZBgAACdoGAAAJ2wYAAAncBgAACd0GAAAJ3gYAAAnfBgAACeAGAAAJ4QYAAAniBgAACeMGAAAJ5AYAAAnlBgAACeYGAAAJ5wYAAAnoBgAACekGAAAJ6gYAAAnrBgAACewGAAAJ7QYAAAnuBgAACe8GAAAJ8AYAAAnxBgAACfIGAAAJ8wYAAAn0BgAACfUGAAAJ9gYAAAn3BgAACfgGAAAJ+QYAAAn6BgAACfsGAAAJ/AYAAAn9BgAACf4GAAAJ/wYAAAkABwAACQEHAAAJAgcAAAkDBwAACQQHAAAJBQcAAAkGBwAACQcHAAAJCAcAAAkJBwAACQoHAAAJCwcAAAkMBwAACQ0HAAAJDgcAAAkPBwAACRAHAAAJEQcAAAkSBwAACRMHAAAJFAcAAAkVBwAACRYHAAAJFwcAAAkYBwAACRkHAAAJGgcAAAkbBwAACRwHAAAJHQcAAAkeBwAACR8HAAAJIAcAAAkhBwAACSIHAAAJIwcAAAkkBwAACSUHAAAJJgcAAAknBwAACSgHAAAJKQcAAAkqBwAACSsHAAAJLAcAAAktBwAACS4HAAAJLwcAAAkwBwAACTEHAAAJMgcAAAkzBwAACTQHAAAJNQcAAAk2BwAACTcHAAAJOAcAAAk5BwAACToHAAAJOwcAAAk8BwAACT0HAAAJPgcAAAk/BwAACUAHAAAJQQcAAAlCBwAACUMHAAAJRAcAAAlFBwAACUYHAAAJRwcAAAlIBwAADXkHTwEAAAABAAAAgAAAAAQKSW5rUG9pbnRWMQIAAAAJSQcAAAlKBwAACUsHAAAJTAcAAAlNBwAACU4HAAAJTwcAAAlQBwAACVEHAAAJUgcAAAlTBwAACVQHAAAJVQcAAAlWBwAACVcHAAAJWAcAAAlZBwAACVoHAAAJWwcAAAlcBwAACV0HAAAJXgcAAAlfBwAACWAHAAAJYQcAAAliBwAACWMHAAAJZAcAAAllBwAACWYHAAAJZwcAAAloBwAACWkHAAAJagcAAAlrBwAACWwHAAAJbQcAAAluBwAACW8HAAAJcAcAAAlxBwAACXIHAAAJcwcAAAl0BwAACXUHAAAJdgcAAAl3BwAACXgHAAAJeQcAAAl6BwAACXsHAAAJfAcAAAl9BwAACX4HAAAJfwcAAAmABwAACYEHAAAJggcAAAmDBwAACYQHAAAJhQcAAAmGBwAACYcHAAAJiAcAAAmJBwAACYoHAAAJiwcAAAmMBwAACY0HAAAJjgcAAAmPBwAACZAHAAAJkQcAAA03B1EBAAAAAQAAAEAAAAAECklua1BvaW50VjECAAAACZIHAAAJkwcAAAmUBwAACZUHAAAJlgcAAAmXBwAACZgHAAAJmQcAAAmaBwAACZsHAAAJnAcAAAmdBwAACZ4HAAAJnwcAAAmgBwAACaEHAAAJogcAAAmjBwAACaQHAAAJpQcAAAmmBwAACacHAAAJqAcAAAmpBwAACaoHAAAJqwcAAAmsBwAACa0HAAAJrgcAAAmvBwAACbAHAAAJsQcAAAmyBwAACbMHAAAJtAcAAAm1BwAACbYHAAAJtwcAAAm4BwAACbkHAAAJugcAAAm7BwAACbwHAAAJvQcAAAm+BwAACb8HAAAJwAcAAAnBBwAACcIHAAAJwwcAAA0OB1MBAAAAAQAAAEAAAAAECklua1BvaW50VjECAAAACcQHAAAJxQcAAAnGBwAACccHAAAJyAcAAAnJBwAACcoHAAAJywcAAAnMBwAACc0HAAAJzgcAAAnPBwAACdAHAAAJ0QcAAAnSBwAACdMHAAAJ1AcAAAnVBwAACdYHAAAJ1wcAAAnYBwAACdkHAAAJ2gcAAAnbBwAACdwHAAAJ3QcAAAneBwAACd8HAAAJ4AcAAAnhBwAACeIHAAAJ4wcAAAnkBwAACeUHAAAJ5gcAAAnnBwAACegHAAAJ6QcAAAnqBwAACesHAAAJ7AcAAAntBwAACe4HAAAJ7wcAAAnwBwAACfEHAAAJ8gcAAAnzBwAACfQHAAANDwdVAQAAAAEAAAAQAAAABApJbmtQb2ludFYxAgAAAAn1BwAACfYHAAAJ9wcAAAn4BwAACfkHAAAJ+gcAAAn7BwAACfwHAAAJ/QcAAA0HB1cBAAAAAQAAABAAAAAECklua1BvaW50VjECAAAACf4HAAAJ/wcAAAkACAAACQEIAAAJAggAAAkDCAAACQQIAAAJBQgAAAkGCAAACQcIAAAJCAgAAAkJCAAACQoIAAANAwdZAQAAAAEAAAAQAAAABApJbmtQb2ludFYxAgAAAAkLCAAACQwIAAAJDQgAAAkOCAAACQ8IAAAJEAgAAAkRCAAACRIIAAAJEwgAAAkUCAAACRUIAAANBQdbAQAAAAEAAAAgAAAABApJbmtQb2ludFYxAgAAAAkWCAAACRcIAAAJGAgAAAkZCAAACRoIAAAJGwgAAAkcCAAACR0IAAAJHggAAAkfCAAACSAIAAAJIQgAAAkiCAAACSMIAAAJJAgAAAklCAAACSYIAAAJJwgAAAkoCAAADQ0HXQEAAAABAAAAIAAAAAQKSW5rUG9pbnRWMQIAAAAJKQgAAAkqCAAACSsIAAAJLAgAAAktCAAACS4IAAAJLwgAAAkwCAAACTEIAAAJMggAAAkzCAAACTQIAAAJNQgAAAk2CAAACTcIAAAJOAgAAAk5CAAACToIAAAJOwgAAAk8CAAACT0IAAAJPggAAAk/CAAACUAIAAAJQQgAAA0HB18BAAAAAQAAACAAAAAECklua1BvaW50VjECAAAACUIIAAAJQwgAAAlECAAACUUIAAAJRggAAAlHCAAACUgIAAAJSQgAAAlKCAAACUsIAAAJTAgAAAlNCAAACU4IAAAJTwgAAAlQCAAACVEIAAAJUggAAAlTCAAACVQIAAAJVQgAAAlWCAAACVcIAAAJWAgAAAlZCAAACVoIAAAJWwgAAAlcCAAACV0IAAANBAdhAQAAAAEAAACAAAAABApJbmtQb2ludFYxAgAAAAleCAAACV8IAAAJYAgAAAlhCAAACWIIAAAJYwgAAAlkCAAACWUIAAAJZggAAAlnCAAACWgIAAAJaQgAAAlqCAAACWsIAAAJbAgAAAltCAAACW4IAAAJbwgAAAlwCAAACXEIAAAJcggAAAlzCAAACXQIAAAJdQgAAAl2CAAACXcIAAAJeAgAAAl5CAAACXoIAAAJewgAAAl8CAAACX0IAAAJfggAAAl/CAAACYAIAAAJgQgAAAmCCAAACYMIAAAJhAgAAAmFCAAACYYIAAAJhwgAAAmICAAACYkIAAAJiggAAAmLCAAACYwIAAAJjQgAAAmOCAAACY8IAAAJkAgAAAmRCAAACZIIAAAJkwgAAAmUCAAACZUIAAAJlggAAAmXCAAACZgIAAAJmQgAAAmaCAAACZsIAAAJnAgAAAmdCAAACZ4IAAAJnwgAAAmgCAAACaEIAAANPAdjAQAAAAEAAAAgAAAABApJbmtQb2ludFYxAgAAAAmiCAAACaMIAAAJpAgAAAmlCAAACaYIAAAJpwgAAAmoCAAACakIAAAJqggAAAmrCAAACawIAAAJrQgAAAmuCAAACa8IAAAJsAgAAAmxCAAACbIIAAAJswgAAAm0CAAACbUIAAAJtggAAAm3CAAACbgIAAAJuQgAAAm6CAAADQcHZQEAAAABAAAAIAAAAAQKSW5rUG9pbnRWMQIAAAAJuwgAAAm8CAAACb0IAAAJvggAAAm/CAAACcAIAAAJwQgAAAnCCAAACcMIAAAJxAgAAAnFCAAACcYIAAAJxwgAAAnICAAACckIAAAJyggAAAnLCAAACcwIAAAJzQgAAAnOCAAACc8IAAAJ0AgAAAnRCAAACdIIAAAJ0wgAAAnUCAAACdUIAAAJ1ggAAAnXCAAADQMHZwEAAAABAAAAgAAAAAQKSW5rUG9pbnRWMQIAAAAJ2AgAAAnZCAAACdoIAAAJ2wgAAAncCAAACd0IAAAJ3ggAAAnfCAAACeAIAAAJ4QgAAAniCAAACeMIAAAJ5AgAAAnlCAAACeYIAAAJ5wgAAAnoCAAACekIAAAJ6ggAAAnrCAAACewIAAAJ7QgAAAnuCAAACe8IAAAJ8AgAAAnxCAAACfIIAAAJ8wgAAAn0CAAACfUIAAAJ9ggAAAn3CAAACfgIAAAJ+QgAAAn6CAAACfsIAAAJ/AgAAAn9CAAACf4IAAAJ/wgAAAkACQAACQEJAAAJAgkAAAkDCQAACQQJAAAJBQkAAAkGCQAACQcJAAAJCAkAAAkJCQAACQoJAAAJCwkAAAkMCQAACQ0JAAAJDgkAAAkPCQAACRAJAAAJEQkAAAkSCQAACRMJAAAJFAkAAAkVCQAACRYJAAAJFwkAAAkYCQAADT8HaQEAAAABAAAAIAAAAAQKSW5rUG9pbnRWMQIAAAAJGQkAAAkaCQAACRsJAAAJHAkAAAkdCQAACR4JAAAJHwkAAAkgCQAACSEJAAAJIgkAAAkjCQAACSQJAAAJJQkAAAkmCQAACScJAAAJKAkAAAkpCQAACSoJAAAJKwkAAAksCQAACS0JAAAJLgkAAAkvCQAADQkHawEAAAABAAAAIAAAAAQKSW5rUG9pbnRWMQIAAAAJMAkAAAkxCQAACTIJAAAJMwkAAAk0CQAACTUJAAAJNgkAAAk3CQAACTgJAAAJOQkAAAk6CQAACTsJAAAJPAkAAAk9CQAACT4JAAAJPwkAAAlACQAACUEJAAAJQgkAAAlDCQAACUQJAAAJRQkAAAlGCQAACUcJAAAJSAkAAAlJCQAACUoJAAAJSwkAAAlMCQAACU0JAAANAgdtAQAAAAEAAAAgAAAABApJbmtQb2ludFYxAgAAAAlOCQAACU8JAAAJUAkAAAlRCQAACVIJAAAJUwkAAAlUCQAACVUJAAAJVgkAAAlXCQAACVgJAAAJWQkAAAlaCQAACVsJAAAJXAkAAAldCQAACV4JAAAJXwkAAAlgCQAACWEJAAAJYgkAAAljCQAACWQJAAAJZQkAAAlmCQAACWcJAAAJaAkAAAlpCQAACWoJAAAJawkAAAlsCQAACgdvAQAAAAEAAACAAAAABApJbmtQb2ludFYxAgAAAAltCQAACW4JAAAJbwkAAAlwCQAACXEJAAAJcgkAAAlzCQAACXQJAAAJdQkAAAl2CQAACXcJAAAJeAkAAAl5CQAACXoJAAAJewkAAAl8CQAACX0JAAAJfgkAAAl/CQAACYAJAAAJgQkAAAmCCQAACYMJAAAJhAkAAAmFCQAACYYJAAAJhwkAAAmICQAACYkJAAAJigkAAAmLCQAACYwJAAAJjQkAAAmOCQAACY8JAAAJkAkAAAmRCQAACZIJAAAJkwkAAAmUCQAACZUJAAAJlgkAAAmXCQAACZgJAAAJmQkAAAmaCQAACZsJAAAJnAkAAAmdCQAACZ4JAAAJnwkAAAmgCQAACaEJAAAJogkAAAmjCQAACaQJAAAJpQkAAAmmCQAACacJAAAJqAkAAAmpCQAACaoJAAAJqwkAAAmsCQAACa0JAAAJrgkAAAmvCQAACbAJAAAJsQkAAAmyCQAACbMJAAAJtAkAAAm1CQAACbYJAAAJtwkAAAm4CQAACbkJAAAJugkAAAm7CQAACbwJAAAJvQkAAAm+CQAACb8JAAAJwAkAAAnBCQAACcIJAAAJwwkAAAnECQAACcUJAAAJxgkAAAnHCQAACcgJAAAJyQkAAAnKCQAACcsJAAAJzAkAAAnNCQAACc4JAAAJzwkAAAnQCQAADRwHcQEAAAABAAAAQAAAAAQKSW5rUG9pbnRWMQIAAAAJ0QkAAAnSCQAACdMJAAAJ1AkAAAnVCQAACdYJAAAJ1wkAAAnYCQAACdkJAAAJ2gkAAAnbCQAACdwJAAAJ3QkAAAneCQAACd8JAAAJ4AkAAAnhCQAACeIJAAAJ4wkAAAnkCQAACeUJAAAJ5gkAAAnnCQAACegJAAAJ6QkAAAnqCQAACesJAAAJ7AkAAAntCQAACe4JAAAJ7wkAAAnwCQAACfEJAAAJ8gkAAA0eB3MBAAAAAQAAAEAAAAAECklua1BvaW50VjECAAAACfMJAAAJ9AkAAAn1CQAACfYJAAAJ9wkAAAn4CQAACfkJAAAJ+gkAAAn7CQAACfwJAAAJ/QkAAAn+CQAACf8JAAAJAAoAAAkBCgAACQIKAAAJAwoAAAkECgAACQUKAAAJBgoAAAkHCgAACQgKAAAJCQoAAAkKCgAACQsKAAAJDAoAAAkNCgAACQ4KAAAJDwoAAAkQCgAACREKAAAJEgoAAAkTCgAADR8HdQEAAAABAAAAgAAAAAQKSW5rUG9pbnRWMQIAAAAJFAoAAAkVCgAACRYKAAAJFwoAAAkYCgAACRkKAAAJGgoAAAkbCgAACRwKAAAJHQoAAAkeCgAACR8KAAAJIAoAAAkhCgAACSIKAAAJIwoAAAkkCgAACSUKAAAJJgoAAAknCgAACSgKAAAJKQoAAAkqCgAACSsKAAAJLAoAAAktCgAACS4KAAAJLwoAAAkwCgAACTEKAAAJMgoAAAkzCgAACTQKAAAJNQoAAAk2CgAACTcKAAAJOAoAAAk5CgAACToKAAAJOwoAAAk8CgAACT0KAAAJPgoAAAk/CgAACUAKAAAJQQoAAAlCCgAACUMKAAAJRAoAAAlFCgAACUYKAAAJRwoAAAlICgAACUkKAAAJSgoAAAlLCgAACUwKAAAJTQoAAAlOCgAACU8KAAAJUAoAAAlRCgAACVIKAAAJUwoAAAlUCgAACVUKAAAJVgoAAAlXCgAACVgKAAAJWQoAAAlaCgAACVsKAAAJXAoAAA03B3cBAAAAAQAAACAAAAAECklua1BvaW50VjECAAAACV0KAAAJXgoAAAlfCgAACWAKAAAJYQoAAAliCgAACWMKAAAJZAoAAAllCgAACWYKAAAJZwoAAAloCgAACWkKAAAJagoAAAlrCgAACWwKAAAJbQoAAAluCgAACW8KAAAJcAoAAAlxCgAACXIKAAAJcwoAAAl0CgAACXUKAAAJdgoAAAl3CgAACXgKAAAJeQoAAAl6CgAADQIHeQEAAAABAAAAQAAAAAQKSW5rUG9pbnRWMQIAAAAJewoAAAl8CgAACX0KAAAJfgoAAAl/CgAACYAKAAAJgQoAAAmCCgAACYMKAAAJhAoAAAmFCgAACYYKAAAJhwoAAAmICgAACYkKAAAJigoAAAmLCgAACYwKAAAJjQoAAAmOCgAACY8KAAAJkAoAAAmRCgAACZIKAAAJkwoAAAmUCgAACZUKAAAJlgoAAAmXCgAACZgKAAAJmQoAAAmaCgAACZsKAAAJnAoAAA0eB3sBAAAAAQAAAEAAAAAECklua1BvaW50VjECAAAACZ0KAAAJngoAAAmfCgAACaAKAAAJoQoAAAmiCgAACaMKAAAJpAoAAAmlCgAACaYKAAAJpwoAAAmoCgAACakKAAAJqgoAAAmrCgAACawKAAAJrQoAAAmuCgAACa8KAAAJsAoAAAmxCgAACbIKAAAJswoAAAm0CgAACbUKAAAJtgoAAAm3CgAACbgKAAAJuQoAAAm6CgAACbsKAAAJvAoAAAm9CgAACb4KAAAJvwoAAAnACgAACcEKAAAJwgoAAAnDCgAACcQKAAAJxQoAAAnGCgAACccKAAAJyAoAAAnJCgAACcoKAAAJywoAAAnMCgAACc0KAAAJzgoAAAnPCgAACdAKAAAJ0QoAAAnSCgAACdMKAAAJ1AoAAAnVCgAACdYKAAAJ1woAAAnYCgAACdkKAAAJ2goAAAnbCgAACdwKAAAHfQEAAAABAAAAIAAAAAQKSW5rUG9pbnRWMQIAAAAJ3QoAAAneCgAACd8KAAAJ4AoAAAnhCgAACeIKAAAJ4woAAAnkCgAACeUKAAAJ5goAAAnnCgAACegKAAAJ6QoAAAnqCgAACesKAAAJ7AoAAAntCgAACe4KAAAJ7woAAAnwCgAACfEKAAAJ8goAAAnzCgAACfQKAAANCAd/AQAAAAEAAACAAAAABApJbmtQb2ludFYxAgAAAAn1CgAACfYKAAAJ9woAAAn4CgAACfkKAAAJ+goAAAn7CgAACfwKAAAJ/QoAAAn+CgAACf8KAAAJAAsAAAkBCwAACQILAAAJAwsAAAkECwAACQULAAAJBgsAAAkHCwAACQgLAAAJCQsAAAkKCwAACQsLAAAJDAsAAAkNCwAACQ4LAAAJDwsAAAkQCwAACRELAAAJEgsAAAkTCwAACRQLAAAJFQsAAAkWCwAACRcLAAAJGAsAAAkZCwAACRoLAAAJGwsAAAkcCwAACR0LAAAJHgsAAAkfCwAACSALAAAJIQsAAAkiCwAACSMLAAAJJAsAAAklCwAACSYLAAAJJwsAAAkoCwAACSkLAAAJKgsAAAkrCwAACSwLAAAJLQsAAAkuCwAACS8LAAAJMAsAAAkxCwAACTILAAAJMwsAAAk0CwAACTULAAAJNgsAAAk3CwAACTgLAAAJOQsAAAk6CwAACTsLAAAJPAsAAAk9CwAACT4LAAAJPwsAAAlACwAACUELAAAJQgsAAAlDCwAACUQLAAAJRQsAAAlGCwAACUcLAAAJSAsAAAlJCwAACUoLAAAJSwsAAAlMCwAACU0LAAAJTgsAAAlPCwAACVALAAAJUQsAAAlSCwAACVMLAAAJVAsAAAlVCwAACVYLAAAJVwsAAAlYCwAADRwHgQEAAAABAAAAgAAAAAQKSW5rUG9pbnRWMQIAAAAJWQsAAAlaCwAACVsLAAAJXAsAAAldCwAACV4LAAAJXwsAAAlgCwAACWELAAAJYgsAAAljCwAACWQLAAAJZQsAAAlmCwAACWcLAAAJaAsAAAlpCwAACWoLAAAJawsAAAlsCwAACW0LAAAJbgsAAAlvCwAACXALAAAJcQsAAAlyCwAACXMLAAAJdAsAAAl1CwAACXYLAAAJdwsAAAl4CwAACXkLAAAJegsAAAl7CwAACXwLAAAJfQsAAAl+CwAACX8LAAAJgAsAAAmBCwAACYILAAAJgwsAAAmECwAACYULAAAJhgsAAAmHCwAACYgLAAAJiQsAAAmKCwAACYsLAAAJjAsAAAmNCwAACY4LAAAJjwsAAAmQCwAACZELAAAJkgsAAAmTCwAACZQLAAAJlQsAAAmWCwAACZcLAAAJmAsAAAmZCwAACZoLAAAJmwsAAAmcCwAACZ0LAAAJngsAAAmfCwAACaALAAAJoQsAAAmiCwAACaMLAAAJpAsAAAmlCwAACaYLAAAJpwsAAAmoCwAACakLAAAJqgsAAA0uB4MBAAAAAQAAAIAAAAAECklua1BvaW50VjECAAAACasLAAAJrAsAAAmtCwAACa4LAAAJrwsAAAmwCwAACbELAAAJsgsAAAmzCwAACbQLAAAJtQsAAAm2CwAACbcLAAAJuAsAAAm5CwAACboLAAAJuwsAAAm8CwAACb0LAAAJvgsAAAm/CwAACcALAAAJwQsAAAnCCwAACcMLAAAJxAsAAAnFCwAACcYLAAAJxwsAAAnICwAACckLAAAJygsAAAnLCwAACcwLAAAJzQsAAAnOCwAACc8LAAAJ0AsAAAnRCwAACdILAAAJ0wsAAAnUCwAACdULAAAJ1gsAAAnXCwAACdgLAAAJ2QsAAAnaCwAACdsLAAAJ3AsAAAndCwAACd4LAAAJ3wsAAAngCwAACeELAAAJ4gsAAAnjCwAACeQLAAAJ5QsAAAnmCwAACecLAAAJ6AsAAAnpCwAACeoLAAAJ6wsAAAnsCwAACe0LAAAJ7gsAAAnvCwAACfALAAAJ8QsAAAnyCwAACfMLAAAJ9AsAAAn1CwAACfYLAAAJ9wsAAAn4CwAACfkLAAAJ+gsAAAn7CwAACfwLAAAJ/QsAAAn+CwAADSwHhQEAAAABAAAAQAAAAAQKSW5rUG9pbnRWMQIAAAAJ/wsAAAkADAAACQEMAAAJAgwAAAkDDAAACQQMAAAJBQwAAAkGDAAACQcMAAAJCAwAAAkJDAAACQoMAAAJCwwAAAkMDAAACQ0MAAAJDgwAAAkPDAAACRAMAAAJEQwAAAkSDAAACRMMAAAJFAwAAAkVDAAACRYMAAAJFwwAAAkYDAAACRkMAAAJGgwAAAkbDAAACRwMAAAJHQwAAAkeDAAACR8MAAAJIAwAAAkhDAAACSIMAAAJIwwAAAkkDAAACSUMAAAJJgwAAAknDAAACSgMAAAJKQwAAAkqDAAACSsMAAAJLAwAAAktDAAACS4MAAAJLwwAAAkwDAAACTEMAAAJMgwAAAkzDAAACTQMAAAJNQwAAAk2DAAACTcMAAAJOAwAAAk5DAAACToMAAANBAeHAQAAAAEAAABAAAAABApJbmtQb2ludFYxAgAAAAk7DAAACTwMAAAJPQwAAAk+DAAACT8MAAAJQAwAAAlBDAAACUIMAAAJQwwAAAlEDAAACUUMAAAJRgwAAAlHDAAACUgMAAAJSQwAAAlKDAAACUsMAAAJTAwAAAlNDAAACU4MAAAJTwwAAAlQDAAACVEMAAAJUgwAAAlTDAAACVQMAAAJVQwAAAlWDAAACVcMAAAJWAwAAAlZDAAACVoMAAAJWwwAAAlcDAAACV0MAAAJXgwAAAlfDAAACWAMAAAJYQwAAAliDAAACWMMAAAJZAwAAAllDAAACWYMAAAJZwwAAAloDAAACWkMAAAJagwAAAlrDAAACWwMAAAJbQwAAAluDAAACW8MAAAJcAwAAAlxDAAADQkHiQEAAAABAAAAEAAAAAQKSW5rUG9pbnRWMQIAAAAJcgwAAAlzDAAACXQMAAAJdQwAAAl2DAAACXcMAAAJeAwAAAl5DAAACXoMAAAJewwAAAl8DAAACX0MAAAJfgwAAAl/DAAACYAMAAAJgQwAAAWKAQAACklua1BvaW50VjEEAAAAAVgBWQ5QcmVzc3VyZUZhY3RvcglUaW1lU3RhbXAAAAAABgYLEAIAAADgpv0mMZmcPzxjSGW+Fqw/AAAAPwAAAAAAAAAAAYsBAACKAQAAkISINowWmT84hX6xAnWrPwAAAD8gAAAAAAAAAAGMAQAAigEAAJCEiDaMFpk/OIV+sQJ1qz8AAAA/IAAAAAAAAAABjQEAAIoBAACQhIg2jBaZPziFfrECdas/AAAAPy8AAAAAAAAAAY4BAACKAQAAiAYi5DsElj9Q2280rZ2uPwAAAD8vAAAAAAAAAAGPAQAAigEAAFh152vpQpQ/rrrmJ3BBsD8AAAA/TwAAAAAAAAABkAEAAIoBAAB4iLuR6/GSPzrubHxWrbE/AAAAP08AAAAAAAAAAZEBAACKAQAAcF6Zy9DrkT9EmeW9q0GzPwAAAD9PAAAAAAAAAAGSAQAAigEAAOAVfI8nC5E/DpHym1qZtD8AAAA/XgAAAAAAAAABkwEAAIoBAAC4rmPd70+QP1gA8mZ4GbY/AAAAP14AAAAAAAAAAZQBAACKAQAAMI+WVnApjz9kq2qoza23PwAAAD99AAAAAAAAAAGVAQAAigEAAJBGeRrHSI4/6O8LI9bIuD8AAAA/fQAAAAAAAAABlgEAAIoBAADQwGXyALONP3BFyMMAk7k/AAAAP40AAAAAAAAAAZcBAACKAQAAYAmDLqqTjj8yXwvu80i6PwAAAD+NAAAAAAAAAAGYAQAAigEAAEjNXlN+KpA/9pqEZCtduj8AAAA/nQAAAAAAAAABmQEAAIoBAADA2IWjClaRP7jW/dpicbo/AAAAP50AAAAAAAAAAZoBAACKAQAAyCzKL0Bikz9yI5J3vDS6PwAAAD+8AAAAAAAAAAGbAQAAigEAABglHVrK3pU/MIFBOjinuT8AAAA/vAAAAAAAAAABnAEAAIoBAABwHXCEVFuYP+7e8PyzGbk/AAAAP7wAAAAAAAAAAZ0BAACKAQAAwBXDrt7Xmj/mACdJ+He4PwAAAD/bAAAAAAAAAAGeAQAAigEAAFiIArGivpw/ZJpPgqv+tz8AAAA/2wAAAAAAAAABnwEAAIoBAABg3EY92MqeP6Re1gt06rc/AAAAP9sAAAAAAAAAAaABAACKAQAA7AjIqT9+oD8mxa3SwGO4PwAAAD/rAAAAAAAAAAGhAQAAigEAADjX+A2v9KE/7t7w/LMZuT8AAAA/6wAAAAAAAAABogEAAIoBAACw9zDBSKOjP3A0rZ3e47k/AAAAPwoBAAAAAAAAAaMBAACKAQAA2HNa1o3hpD968EAFVie7PwAAAD8KAQAAAAAAAAGkAQAAigEAAJQOf2Fh+qU/xF9A0HOnvD8AAAA/CgEAAAAAAAABpQEAAIoBAAAoV5ydCtumPwzxdefVhb0/AAAAPykBAAAAAAAAAaYBAACKAQAAxJ+52bO7pz/Yxkx5QH+/PwAAAD8pAQAAAAAAAAGnAQAAigEAAOTxwCje86c/1UWEcsTkwD8AAAA/KQEAAAAAAAABqAEAAIoBAAAsgb5jJeGnP7yfVJVXMsI/AAAAP0kBAAAAAAAAAakBAACKAQAA4NyvxdBwpz9H09rpPZ7DPwAAAD9JAQAAAAAAAAGqAQAAigEAAAQFlU7goqY/kFP12n3NxD8AAAA/SQEAAAAAAAABqwEAAIoBAAC4S3VNfq+lP5YgpGgXwMU/AAAAP2gBAAAAAAAAAawBAACKAQAA/LBQwqqWpD/8E53EXZTGPwAAAD9oAQAAAAAAAAGtAQAAigEAANQfFkpY1aI/5H6IDRORxz8AAAA/aAEAAAAAAAABrgEAAIoBAADsHdkMTQGhP4o2CPMhUcg/AAAAP4cBAAAAAAAAAa8BAACKAQAAqFYzFRI1nj8Mnd+5bsrIPwAAAD+HAQAAAAAAAAGwAQAAigEAACj3xzhQ/Zo/DozEk0wbyT8AAAA/hwEAAAAAAAABsQEAAIoBAABo802+OVWXP65lesWfOck/AAAAP5cBAAAAAAAAAbIBAACKAQAAOA7PubGHkz+uZXrFnznJPwAAAD+XAQAAAAAAAAGzAQAAigEAAFDMjEKN3o4/zNhYMKbeyD8AAAA/tgEAAAAAAAABtAEAAIoBAADQAY85fUOHP6qHsBHkl8g/AAAAP7YBAAAAAAAAAbUBAACKAQAAwAXClNwegT/I+o586jzIPwAAAD+2AQAAAAAAAAG2AQAAigEAAACwS6hW4Xg/BNAwLNXXxz8AAAA/1QEAAAAAAAABtwEAAIoBAACA/Js/X51zP4B6dIuqDcc/AAAAP9UBAAAAAAAAAbgBAACKAQAAgPybP1+dcz+AenSLqg3HPwAAAD/VAQAAAAAAAAG5AQAAigEAAID8mz9fnXM/gHp0i6oNxz8AAAA/9AEAAAAAAAABugEAAIoBAACA/Js/X51zP4B6dIuqDcc/AAAAP/QBAAAAAAAAAbsBAACKAQAAKM2lcjX3mT+QP3Ny+pylPwAAAD8AAAAAAAAAAAG8AQAAigEAACjNpXI195k/kD9zcvqcpT8AAAA/HwAAAAAAAAABvQEAAIoBAAAozaVyNfeZP5A/c3L6nKU/AAAAPx8AAAAAAAAAAb4BAACKAQAAGDg4n4Nanj8QhBTtArimPwAAAD8fAAAAAAAAAAG/AQAAigEAAOwIyKk/fqA/IGLeoL5Zpz8AAAA/LgAAAAAAAAABwAEAAIoBAACEewesA2WiPxCEFO0CuKY/AAAAPy4AAAAAAAAAAcEBAACKAQAAjM9LODlxpD+QHT0mtj6mPwAAAD9OAAAAAAAAAAHCAQAAigEAAJg4oSd8AKc/jGGpvj77pD8AAAA/TgAAAAAAAAABwwEAAIoBAAAwwPGMTWqpP3y2MH3pZqM/AAAAP04AAAAAAAAAAcQBAACKAQAAGNc/LWbBqz/4k8VOJaqhPwAAAD9rAAAAAAAAAAHFAQAAigEAABjXPy1mwas/+JPFTiWqoT8AAAA/awAAAAAAAAABxgEAAIoBAAAY1z8tZsGrP/iTxU4lqqE/AAAAP2sAAAAAAAAAAccBAACKAQAAGNc/LWbBqz/4k8VOJaqhPwAAAD97AAAAAAAAAAHIAQAAigEAAMyLwnhfQr4/CPvR9/GBpD8AAAA/AAAAAAAAAAAByQEAAIoBAADMi8J4X0K+Pwj70ffxgaQ/AAAAPx8AAAAAAAAAAcoBAACKAQAAvM0t7jyjvT+U+wbaceCmPwAAAD8fAAAAAAAAAAHLAQAAigEAACSFELKTwrw/uA2MxJNMqz8AAAA/HwAAAAAAAAABzAEAAIoBAAC0jvrEFBq8P24He8TJBLA/AAAAPy8AAAAAAAAAAc0BAACKAQAAMO9gsIBVuz/G/7yE+LqzPwAAAD8/AAAAAAAAAAHOAQAAigEAAKxPx5vskLo/ZJpPgqv+tz8AAAA/PwAAAAAAAAABzwEAAIoBAACYkTIRyvG5P0IKhC9J3bs/AAAAP14AAAAAAAAAAdABAACKAQAA9LSiEBl4uT9tUosWfhDAPwAAAD9eAAAAAAAAAAHRAQAAigEAALi5F5rZI7k/4fD8sxl5wj8AAAA/XgAAAAAAAAAB0gEAAIoBAACoEJRyxAe5PxDcAu4OpcQ/AAAAP20AAAAAAAAAAdMBAACKAQAAYIGWN30auT8cdmAJQorGPwAAAD9tAAAAAAAAAAHUAQAAigEAAEztI3N1gbk/Br8VBrMoyD8AAAA/jQAAAAAAAAAB1QEAAIoBAAAYHLvCUDO6P5Dym1qZlMk/AAAAP40AAAAAAAAAAdYBAACKAQAAnLtU1+T3uj8aNz3Voa/KPwAAAD+NAAAAAAAAAAHXAQAAigEAACBb7ut4vLs/4FCA/5Rlyz8AAAA/rAAAAAAAAAAB2AEAAIoBAADITI9PN7m8P2DIcuwDjss/AAAAP6wAAAAAAAAAAdkBAACKAQAAhOez2grSvT+AKjYx6IPLPwAAAD+sAAAAAAAAAAHaAQAAigEAADDZVD7Jzr4/fjtRVwozyz8AAAA/2QAAAAAAAAAB2wEAAIoBAAAgWvPczri/P/rllLbfaMo/AAAAP9kAAAAAAAAAAdwBAACKAQAA/hgHql9DwD80zFGM7LLJPwAAAD/ZAAAAAAAAAAHdAQAAigEAAGSw0lFNnMA/6jocdYrUyD8AAAA/6QAAAAAAAAAB3gEAAIoBAABCc9xlMOfAPyYy9HC5zcc/AAAAP+kAAAAAAAAAAd8BAACKAQAAOCmjg6wawT9+i4+xzLzGPwAAAD8IAQAAAAAAAAHgAQAAigEAAPCZpUhlLcE/1uQq8t+rxT8AAAA/CAEAAAAAAAAB4QEAAIoBAADwmaVIZS3BPxDcAu4OpcQ/AAAAPwgBAAAAAAAAAeIBAACKAQAAZsXjtFofwT9pJIMIAOXDPwAAAD8nAQAAAAAAAAHjAQAAigEAACaAH1yX/sA/QfUQNoL8wj8AAAA/JwEAAAAAAAAB5AEAAIoBAADSkdfbvsHAP2B5CseqUMI/AAAAPycBAAAAAAAAAeUBAACKAQAAEsKK0XRfwD8b17mJJsPBPwAAAD9HAQAAAAAAAAHmAQAAigEAAH6OfvjYAcA/lnDiwtlJwT8AAAA/RwEAAAAAAAAB5wEAAIoBAAAMnF5SrBm/Pxf579VqIcE/AAAAP0cBAAAAAAAAAegBAACKAQAAdFNBFgM5vj+30qUHvj/BPwAAAD9WAQAAAAAAAAHpAQAAigEAAJR7Jp8Sa70/Ozl9zgq5wT8AAAA/VgEAAAAAAAAB6gEAAIoBAAAkhRCyk8K8P2Fo76CIocI/AAAAP3UBAAAAAAAAAesBAACKAQAAyDd+7Ck2vD/LObKwihfEPwAAAD91AQAAAAAAAAHsAQAAigEAADQEchOO2Ls/toJnrfu1xT8AAAA/dQEAAAAAAAAB7QEAAIoBAABs6usmwKm7P2T2evqBucc/AAAAP5UBAAAAAAAAAe4BAACKAQAAxCJtiRyzuz8Qe6ltKmzJPwAAAD+VAQAAAAAAAAHvAQAAigEAAKDldp3//bs/HCYir38Ayz8AAAA/lQEAAAAAAAAB8AEAAIoBAADc4AEUP1K8P0REeVvbOcw/AAAAP7QBAAAAAAAAAfEBAACKAQAA3OABFD9SvD9ERHlb2znMPwAAAD+0AQAAAAAAAAHyAQAAigEAANzgARQ/Urw/RER5W9s5zD8AAAA/tAEAAAAAAAAB8wEAAIoBAADc4AEUP1K8P0REeVvbOcw/AAAAP7QBAAAAAAAAAfQBAACKAQAA6oypcbXiyj/EJiHZSpeePwAAAD8AAAAAAAAAAAH1AQAAigEAAOqMqXG14so/xCYh2UqXnj8AAAA/DwAAAAAAAAAB9gEAAIoBAADqjKlxteLKP8QmIdlKl54/AAAAPw8AAAAAAAAAAfcBAACKAQAAAEs+/NeByz+srvkJXBCcPwAAAD8uAAAAAAAAAAH4AQAAigEAABxTDGl+7cs/qBSc7igrmj8AAAA/LgAAAAAAAAAB+QEAAIoBAADwy9ya3WvMP6BH7WCPOJk/AAAAPzwAAAAAAAAAAfoBAACKAQAAaAwsauDgzD+caSOt05aYPwAAAD9MAAAAAAAAAAH7AQAAigEAAIQU+taGTM0/nItZ+Rf1lz8AAAA/TAAAAAAAAAAB/AEAAIoBAAB0gIcSf7PNP6gUnO4oK5o/AAAAP0wAAAAAAAAAAf0BAACKAQAAgN/RVxADzj/Aao1x01OdPwAAAD9rAAAAAAAAAAH+AQAAigEAAHiVmHWMNs4/dhzTYbaBoT8AAAA/awAAAAAAAAAB/wEAAIoBAACMPhydoVLOP4xhqb4++6Q/AAAAP2sAAAAAAAAAAQACAACKAQAAXqLba/NNzj+ocy6pYGepPwAAAD+KAAAAAAAAAAEBAgAAigEAABxdFxMwLc4/zIWzk4LTrT8AAAA/igAAAAAAAAABAgIAAIoBAACwexKJvgfOP7KHlbUJNLE/AAAAP4oAAAAAAAAAAQMCAACKAQAALvGJ1zfGzT+ETFEhUn6zPwAAAD+aAAAAAAAAAAEEAgAAigEAACKSP5Kmds0/mMR48EAFtj8AAAA/mgAAAAAAAAABBQIAAIoBAAB0a3avcTDNPyTWyPjiErg/AAAAP7kAAAAAAAAAAQYCAACKAQAAThlvYEf4zD8wgUE6OKe5PwAAAD+5AAAAAAAAAAEHAgAAigEAAAzUqgeE18w/eAFcK3jWuj8AAAA/yQAAAAAAAAABCAIAAIoBAABUY6hCy8TMPzosunuNO7s/AAAAP8kAAAAAAAAAAQkCAACKAQAAVGOoQsvEzD8CRv2lgPG7PwAAAD/YAAAAAAAAAAEKAgAAigEAAJaobJuO5cw/woF2HLgFvD8AAAA/2AAAAAAAAAABCwIAAIoBAAC8+nPquB3NP4DOCrkRybs/AAAAP/gAAAAAAAAAAQwCAACKAQAA9vX+YPhxzT/6ZzPyxE+7PwAAAD/4AAAAAAAAAAENAgAAigEAAC7xidc3xs0/+IlpPgmuuj8AAAA/+AAAAAAAAAABDgIAAIoBAADuwNbhgSjOP3Ijkne8NLo/AAAAPwcBAAAAAAAAAQ8CAACKAQAAZgEmsYSdzj8wgUE6OKe5PwAAAD8HAQAAAAAAAAEQAgAAigEAAN5BdYCHEs8/rhpqc+stuT8AAAA/JgEAAAAAAAABEQIAAIoBAADQrQK8f3nPP6Y8oL8vjLg/AAAAPyYBAAAAAAAAARICAACKAQAACKmNMr/Nzz8mxa3SwGO4PwAAAD82AQAAAAAAAAETAgAAigEAAKzLatlLBdA/LKN3hnwFuT8AAAA/NgEAAAAAAAABFAIAAIoBAACS2K3PshzQPzBwJhQW+Lk/AAAAP0YBAAAAAAAAARUCAACKAQAA18KOGbgj0D968EAFVie7PwAAAD9GAQAAAAAAAAEWAgAAigEAAAgE7DuoDtA/BCTHWTyTvD8AAAA/ZQEAAAAAAAABFwIAAIoBAACkJtPt3vfPP1ZxkNgVtb4/AAAAP2UBAAAAAAAAARgCAACKAQAAxmPJ2fuszz9yMFXKObLAPwAAAD9lAQAAAAAAAAEZAgAAigEAAEbZQCh1a88/AFPA+P1uwj8AAAA/hAEAAAAAAAABGgIAAIoBAACg/LAnxPHOP0rCv8Mb78M/AAAAP4QBAAAAAAAAARsCAACKAQAA5nad//1bzj9y4BZwdyjFPwAAAD+EAQAAAAAAAAEcAgAAigEAADQ7w7m7ks0/fJyq1+5rxj8AAAA/owEAAAAAAAABHQIAAIoBAADERK3MPOrMPyRDD5fbfMc/AAAAP6MBAAAAAAAAAR4CAACKAQAAhOrXEGxGzD+KNgjzIVHIPwAAAD+jAQAAAAAAAAEfAgAAigEAAPYABRpUtcs/rnaV68HoyD8AAAA/swEAAAAAAAABIAIAAIoBAADGT7OFmC3LP9DHPQqEL8k/AAAAP7MBAAAAAAAAASECAACKAQAA8tbiUzmvyj8u7ofYMBHJPwAAAD/SAQAAAAAAAAEiAgAAigEAAMIlkb99J8o/LP+i/lLAyD8AAAA/0gEAAAAAAAABIwIAAIoBAAACVkS1M8XJP+hcUsHOMsg/AAAAP9IBAAAAAAAAASQCAACKAQAAsGf8NFuIyT8kQw+X23zHPwAAAD/yAQAAAAAAAAElAgAAigEAACaTOqFQesk/fJyq1+5rxj8AAAA/8gEAAAAAAAABJgIAAIoBAABSL3vS/n7JP3TP+0lVecU/AAAAP/IBAAAAAAAAAScCAACKAQAAUi970v5+yT90z/tJVXnFPwAAAD8BAgAAAAAAAAEoAgAAigEAAFIve9L+fsk/dM/7SVV5xT8AAAA/AQIAAAAAAAABKQIAAIoBAABSL3vS/n7JP3TP+0lVecU/AAAAPyACAAAAAAAAASoCAACKAQAA5doLpO7Y1D9Q2280rZ2uPwAAAD8AAAAAAAAAAAErAgAAigEAAOXaC6Tu2NQ/UNtvNK2drj8AAAA/HwAAAAAAAAABLAIAAIoBAADl2guk7tjUP1DbbzStna4/AAAAPx8AAAAAAAAAAS0CAACKAQAAIXuzC3AT1T+klWT1pMWoPwAAAD8fAAAAAAAAAAEuAgAAigEAAHkOGH2KNtU/EJUvEyVnpj8AAAA/LgAAAAAAAAABLwIAAIoBAADo7xwH/FvVPwj70ffxgaQ/AAAAPy4AAAAAAAAAATACAACKAQAAVtEhkW2B1T98x0ujCxajPwAAAD8+AAAAAAAAAAExAgAAigEAAPJOZ0yNq9U/gJT6MKUIpD8AAAA/TgAAAAAAAAABMgIAAIoBAAB4fgzvVdPVPxCEFO0CuKY/AAAAP04AAAAAAAAAATMCAACKAQAAonUwL8Lx1T8o2gVwreCpPwAAAD9dAAAAAAAAAAE0AgAAigEAACpK8sLM/9U/zHSYbWAkrj8AAAA/XQAAAAAAAAABNQIAAIoBAAAqSvLCzP/VP3qQvbnaOrI/AAAAP30AAAAAAAAAATYCAACKAQAAiieQFmvv1T+as13KHla2PwAAAD99AAAAAAAAAAE3AgAAigEAAO6pSltLxdU/dhJ3UZqFuj8AAAA/fQAAAAAAAAABOAIAAIoBAABpeqW4gp3VP1ZxkNgVtb4/AAAAP5wAAAAAAAAAATkCAACKAQAA40oAFrp11T/YI04mgIbBPwAAAD+cAAAAAAAAAAE6AgAAigEAAKQFPL32VNU/hpdhcwaKwz8AAAA/nAAAAAAAAAABOwIAAIoBAAA1JDczhS/VP9IGYT4kCsU/AAAAP6sAAAAAAAAAATwCAACKAQAAglhRXw4D1T+aD4lC9RDGPwAAAD+rAAAAAAAAAAE9AgAAigEAAHRU6ig7zdQ/4KC+WVfvxj8AAAA/ywAAAAAAAAABPgIAAIoBAADAiARVxKDUP8At4O5QSsc/AAAAP8sAAAAAAAAAAT8CAACKAQAAaPWf46l91D8A8mZ4GTbHPwAAAD/LAAAAAAAAAAFAAgAAigEAAIToXO1CZtQ/AAOCnjvlxj8AAAA/6gAAAAAAAAABQQIAAIoBAAA//nujPV/UP7pgMWG3V8Y/AAAAP+oAAAAAAAAAAUICAACKAQAAbZq81Otj1D8UqbF7qJfFPwAAAD/qAAAAAAAAAAFDAgAAigEAAJeR4BRYgtQ/ENwC7g6lxD8AAAA/CQEAAAAAAAABRAIAAIoBAABhq2YBJrHUP8lKzdasxsM/AAAAPwkBAAAAAAAAAUUCAACKAQAA4jXvsqzy1D8BQqXS27/CPwAAAD8JAQAAAAAAAAFGAgAAigEAAB7WlhouLdU/u7Bvu3nhwT8AAAA/KAEAAAAAAAABRwIAAIoBAACIEn+zXWzVP/aWLJGGK8E/AAAAPygBAAAAAAAAAUgCAACKAQAAZNWIx0C31T+RozM1QFfAPwAAAD8oAQAAAAAAAAFJAgAAigEAAMpsVG8uENY/bVKLFn4QwD8AAAA/OAEAAAAAAAABSgIAAIoBAAAYtn/+xGbWP21SixZ+EMA/AAAAPzgBAAAAAAAAAUsCAACKAQAAJBXKQ1a21j9R36yrd2vAPwAAAD9XAQAAAAAAAAFMAgAAigEAAHgDEsQu89Y/9adHt6jawD8AAAA/VwEAAAAAAAABTQIAAIoBAABuudjhqibXP5tfx5y3msE/AAAAP1cBAAAAAAAAAU4CAACKAQAACjcencpQ1z/h8PyzGXnCPwAAAD93AQAAAAAAAAFPAgAAigEAAEp84vWNcdc/hpdhcwaKwz8AAAA/dwEAAAAAAAABUAIAAIoBAAC+AgRxQX3XP8wol4poaMQ/AAAAP3cBAAAAAAAAAVECAACKAQAAvgIEcUF91z9SflMrkzLFPwAAAD+WAQAAAAAAAAFSAgAAigEAAL4CBHFBfdc/Un5TK5MyxT8AAAA/lgEAAAAAAAABUwIAAIoBAAC+AgRxQX3XP1J+UyuTMsU/AAAAP5YBAAAAAAAAAVQCAACKAQAAvgIEcUF91z9SflMrkzLFPwAAAD+WAQAAAAAAAAFVAgAAigEAALbC1Thv8Nk/QDD38lcJrT8AAAA/AAAAAAAAAAABVgIAAIoBAAC2wtU4b/DZP0Aw9/JXCa0/AAAAPxAAAAAAAAAAAVcCAACKAQAAtsLVOG/w2T9AMPfyVwmtPwAAAD8QAAAAAAAAAAFYAgAAigEAAFArCpGBl9k/tC/CENiqqj8AAAA/LwAAAAAAAAABWQIAAIoBAADk7iH4UVjZP7Qep+q1+6o/AAAAPy8AAAAAAAAAAVoCAACKAQAAkgDad3kb2T84dGOL4MWrPwAAAD8vAAAAAAAAAAFbAgAAigEAAGyu0ihP49g/uNo6Ui0/rD8AAAA/PwAAAAAAAAABXAIAAIoBAAAwDivBzajYPzxSLT+cZ6w/AAAAPz8AAAAAAAAAAV0CAACKAQAAUKYEvKh32D/MhbOTgtOtPwAAAD9eAAAAAAAAAAFeAgAAigEAAEKinYXVQdg/UMpUDovurj8AAAA/XgAAAAAAAAABXwIAAIoBAAAAXdksEiHYP3D2X56nVbA/AAAAP14AAAAAAAAAAWACAACKAQAASOzWZ1kO2D9y1ClSY/ewPwAAAD99AAAAAAAAAAFhAgAAigEAANhlteylAtg/umVfacXVsT8AAAA/fQAAAAAAAAABYgIAAIoBAADYZbXspQLYP74yDvdeyLI/AAAAP30AAAAAAAAAAWMCAACKAQAAjta3sV4V2D/G/7yE+LqzPwAAAD+QAAAAAAAAAAFkAgAAigEAALjN2/HKM9g/EIDXdTjqtD8AAAA/kAAAAAAAAAABZQIAAIoBAADeH+NA9WvYP1gA8mZ4GbY/AAAAP68AAAAAAAAAAWYCAACKAQAAuuLsVNi22D9ivIXO71y3PwAAAD+vAAAAAAAAAAFnAgAAigEAANyP17LACNk/JsWt0sBjuD8AAAA/rwAAAAAAAAABaAIAAIoBAAAUi2IpAF3ZP/DN1daRark/AAAAP84AAAAAAAAAAWkCAACKAQAAeiIu0e212T94AVwreNa6PwAAAD/OAAAAAAAAAAFqAgAAigEAAPYHmpEyEdo/hKzUbM1qvD8AAAA/zgAAAAAAAAABawIAAIoBAADqGES+bF7aPw7PP5uRJ74/AAAAP+4AAAAAAAAAAWwCAACKAQAAmD8NoaGk2j9aLSRAjfi/PwAAAD/uAAAAAAAAAAFtAgAAigEAAHqnM6bG1do/tuPALeDuwD8AAAA/7gAAAAAAAAABbgIAAIoBAADoiDgwOPvaPxvXuYkmw8E/AAAAP/0AAAAAAAAAAW8CAACKAQAAnvk69fAN2z/BfR5JE9TCPwAAAD/9AAAAAAAAAAFwAgAAigEAAOTjGz/2FNs/6pt19W4NxD8AAAA/HAEAAAAAAAABcQIAAIoBAACGq5rcmQvbP9IGYT4kCsU/AAAAPxwBAAAAAAAAAXICAACKAQAAuuz3/on22j92vuAjM8rFPwAAAD8sAQAAAAAAAAFzAgAAigEAAJD1074d2No/vE8WO5Woxj8AAAA/LAEAAAAAAAABdAIAAIoBAADcKe7qpqvaP6DLHKpsVMc/AAAAPzwBAAAAAAAAAXUCAACKAQAAuNfmm3xz2j9GlLe1ncPHPwAAAD88AQAAAAAAAAF2AgAAigEAAEyb/gJNNNo/5m1t5/Dhxz8AAAA/WwEAAAAAAAABdwIAAIoBAAAQ+1aby/nZPyYy9HC5zcc/AAAAP1sBAAAAAAAAAXgCAACKAQAAdH0R4KvP2T8E4UtS94bHPwAAAD9bAQAAAAAAAAF5AgAAigEAAHoiLtHttdk/YBixRsYXxz8AAAA/egEAAAAAAAABegIAAIoBAABMhu2fP7HZP5z+bRzTYcY/AAAAP3oBAAAAAAAAAXsCAACKAQAApr5uApy62T+UMb+OOW/FPwAAAD96AQAAAAAAAAF8AgAAigEAADCTMJamyNk/axNo4t01xD8AAAA/mQEAAAAAAAABfQIAAIoBAAAUoHOMDeDZP0AGLFykq8I/AAAAP5kBAAAAAAAAAX4CAACKAQAAKEn3syL82T91HzqkFwPBPwAAAD+ZAQAAAAAAAAF/AgAAigEAADzyets3GNo/0Pmd66aMvj8AAAA/qQEAAAAAAAABgAIAAIoBAAA2TV7q9THaPzhO8MfRmbo/AAAAP6kBAAAAAAAAAYECAACKAQAABgwByAVH2j+aokKk/Ka2PwAAAD/IAQAAAAAAAAGCAgAAigEAAKQuY3RnV9o/vEMpHYF3sj8AAAA/yAEAAAAAAAABgwIAAIoBAABGUcUgyWfaP0Aw9/JXCa0/AAAAP9gBAAAAAAAAAYQCAACKAQAA5nMnzSp42j+QHT0mtj6mPwAAAD/YAQAAAAAAAAGFAgAAigEAAM4lh7TTddo/yOK0QMLanz8AAAA/6AEAAAAAAAABhgIAAIoBAADOJYe003XaP8jitEDC2p8/AAAAP+gBAAAAAAAAAYcCAACKAQAAziWHtNN12j/I4rRAwtqfPwAAAD/oAQAAAAAAAAGIAgAAigEAAM4lh7TTddo/yOK0QMLanz8AAAA/9wEAAAAAAAABiQIAAIoBAAAaEOP4A6TqP1g0/rFtD5A/AAAAPwAAAAAAAAAAAYoCAACKAQAA2coeoECD6j9gzMq/qL+EPwAAAD8fAAAAAAAAAAGLAgAAigEAANnKHqBAg+o/YMzKv6i/hD8AAAA/HwAAAAAAAAABjAIAAIoBAADzvdup2WvqP1B22Tz+loE/AAAAPx8AAAAAAAAAAY0CAACKAQAAJv84zMlW6j+QQNBzp9x8PwAAAD8vAAAAAAAAAAGOAgAAigEAAAgvZRiJOeo/AFjuAAztbT8AAAA/LwAAAAAAAAABjwIAAIoBAACwmwCnbhbqPwBY7gAM7W0/AAAAP04AAAAAAAAAAZACAACKAQAANpOrkNHv6T8QHMaeYwR0PwAAAD9OAAAAAAAAAAGRAgAAigEAAOD/Rh+3zOk/gIQ8DDCZez8AAAA/XgAAAAAAAAABkgIAAIoBAAB7RZIhcajpP4hmKNvbpIY/AAAAP14AAAAAAAAAAZMCAACKAQAAGIvdIyuE6T9YI+OLS2CQPwAAAD9tAAAAAAAAAAGUAgAAigEAAM4eyT48Yuk/nItZ+Rf1lz8AAAA/bQAAAAAAAAABlQIAAIoBAAC7dUUXJ0bpP2hPJNQcj6A/AAAAP40AAAAAAAAAAZYCAACKAQAAp8zB7xEq6T+QHT0mtj6mPwAAAD+NAAAAAAAAAAGXAgAAigEAAOU0b54tFuk/yJbOuaSCrT8AAAA/jQAAAAAAAAABmAIAAIoBAAA667xloATpP/z2lIAntLI/AAAAP6wAAAAAAAAAAZkCAACKAQAAmchauT706D8cCRprSSC3PwAAAD+sAAAAAAAAAAGaAgAAigEAAFTeeW857eg/AjXif15CvD8AAAA/rAAAAAAAAAABmwIAAIoBAAA/kNlW4uroPzJ96WaTdcA/AAAAP8sAAAAAAAAAAZwCAACKAQAAgnq6oOfx6D8BQqXS27/CPwAAAD/LAAAAAAAAAAGdAgAAigEAANOL63YY+ug/cPExlpnXxD8AAAA/ywAAAAAAAAABngIAAIoBAABoh/2WTgnpP74++xRz+cY/AAAAP9sAAAAAAAAAAZ8CAACKAQAATZRAjbUg6T9usg5i+fzIPwAAAD/bAAAAAAAAAAGgAgAAigEAAI3ZBOZ4Qek/mq4vwhDYyj8AAAA/+gAAAAAAAAABoQIAAIoBAAAdMPoUbWrpP0YzXjW5isw/AAAAP/oAAAAAAAAAAaICAACKAQAAol+ftzWS6T+wBCFFuwDOPwAAAD/6AAAAAAAAAAGjAgAAigEAAFYrhYusvuk/usC0rDJEzz8AAAA/GQEAAAAAAAABpAIAAIoBAAA2k6uQ0e/pP/F3kz9YFtA/AAAAPxkBAAAAAAAAAaUCAACKAQAAF/vRlfYg6j8CGNo7KGLQPwAAAD8ZAQAAAAAAAAGmAgAAigEAAFSbef13W+o/kkAuS4mF0D8AAAA/OAEAAAAAAAABpwIAAIoBAAB57YBMopPqP3Peagalj9A/AAAAPzgBAAAAAAAAAagCAACKAQAAlBg4D6HK6j8RyTteGl3QPwAAAD84AQAAAAAAAAGpAgAAigEAAIrO/iwd/uo/ENpWhDwM0D8AAAA/SAEAAAAAAAABqgIAAIoBAABgD9WlFi7rPxrn/nrfJc8/AAAAP0gBAAAAAAAAAasCAACKAQAAFNu6eY1a6z8ujS5YTNjNPwAAAD9nAQAAAAAAAAGsAgAAigEAAJgKYBxWgus/5C5Ks1AHzD8AAAA/ZwEAAAAAAAABrQIAAIoBAADYTyR1GaPrP1YM34SMSso/AAAAP2cBAAAAAAAAAa4CAACKAQAA7PinnC6/6z9KcoFpWWXIPwAAAD+HAQAAAAAAAAGvAgAAigEAAJhCWtW70Os/PNgjTiaAxj8AAAA/hwEAAAAAAAABsAIAAIoBAAAAoivEQ9vrP41kEAGgfMQ/AAAAP4cBAAAAAAAAAbECAACKAQAAFPDL3Jrd6z+dPZFQczzCPwAAAD+mAQAAAAAAAAGyAgAAigEAAArJe1Bv3Os/UPDH0ZkawD8AAAA/pgEAAAAAAAABswIAAIoBAACMGwpJkM/rPzwbn1VrjLs/AAAAP6YBAAAAAAAAAbQCAACKAQAA7PinnC6/6z+ckSd+2ve2PwAAAD/FAQAAAAAAAAG1AgAAigEAAAbsZKbHp+s/hExRIVJ+sz8AAAA/xQEAAAAAAAABtgIAAIoBAADoG5HyhorrP7CpywFOkrA/AAAAP8UBAAAAAAAAAbcCAACKAQAAhmHc9EBm6z+ocy6pYGepPwAAAD/VAQAAAAAAAAG4AgAAigEAAAAyN1J4Pus/ePqcFXIjoj8AAAA/1QEAAAAAAAABuQIAAIoBAABw20EjhBXrP5xpI63Tlpg/AAAAPwICAAAAAAAAAboCAACKAQAAsugLw+Hn6j9w8JEZ5VKRPwAAAD8CAgAAAAAAAAG7AgAAigEAAP8cJu9qu+o/mLwZXobNiT8AAAA/AgIAAAAAAAABvAIAAIoBAAD8Pw9Fw4bqP2DMyr+ov4Q/AAAAPyECAAAAAAAAAb0CAACKAQAAnSp3OL9I6j9QukXVhlOAPwAAAD8hAgAAAAAAAAG+AgAAigEAAMyOvbAH/+k/UHbZPP6WgT8AAAA/IQIAAAAAAAABvwIAAIoBAADMjr2wB//pP1B22Tz+loE/AAAAP0ACAAAAAAAAAcACAACKAQAAzI69sAf/6T9Qdtk8/paBPwAAAD9AAgAAAAAAAAHBAgAAigEAAMyOvbAH/+k/UHbZPP6WgT8AAAA/QAIAAAAAAAABwgIAAIoBAAB9DZhoC1rpP07v8Zwwzs0/AAAAPwAAAAAAAAAAAcMCAACKAQAAfQ2YaAta6T9O7/GcMM7NPwAAAD8fAAAAAAAAAAHEAgAAigEAAH0NmGgLWuk/Tu/xnDDOzT8AAAA/HwAAAAAAAAABxQIAAIoBAAB9DZhoC1rpP07v8Zwwzs0/AAAAPx8AAAAAAAAAAcYCAACKAQAApCel/s9D6T/YInjxFjrPPwAAAD8+AAAAAAAAAAHHAgAAigEAAPjd8sVCMuk/MDwaySAC0D8AAAA/PgAAAAAAAAAByAIAAIoBAAAe+P9bBxzpP4KPzCiXitA/AAAAPz4AAAAAAAAAAckCAACKAQAAGHbMwB0B6T+HbZbcUizRPwAAAD9dAAAAAAAAAAHKAgAAigEAAPql+Azd4+g/HXS0n2/x0T8AAAA/XQAAAAAAAAABywIAAIoBAAC5YDS0GcPoP8IrNIV+sdI/AAAAP10AAAAAAAAAAcwCAACKAQAAhELA54Gj6D830I4Dt4DTPwAAAD9tAAAAAAAAAAHNAgAAigEAAGZy7DNBhug/D4oYKnqC1D8AAAA/bQAAAAAAAAABzgIAAIoBAAAaBthOUmToP2a7lD2srNU/AAAAP4wAAAAAAAAAAc8CAACKAQAA5edjgrpE6D/gTtSVwszWPwAAAD+MAAAAAAAAAAHQAgAAigEAAK7J77UiJeg/lqaad6HY1z8AAAA/jAAAAAAAAAAB0QIAAIoBAACpR7waOQroP/uZk9PnrNg/AAAAP5wAAAAAAAAAAdICAACKAQAAtxMpmKbx5z//d12Ho07ZPwAAAD+cAAAAAAAAAAHTAgAAigEAALcTKZim8ec//3ddh6NO2T8AAAA/uwAAAAAAAAAB1AIAAIoBAAC3EymYpvHnP/93XYejTtk/AAAAP7sAAAAAAAAAAdUCAACKAQAAtxMpmKbx5z//d12Ho07ZPwAAAD+7AAAAAAAAAAHWAgAAigEAADhRpi26Yec/r/yL+ksB2z8AAAA/AAAAAAAAAAAB1wIAAIoBAAA4UaYtumHnP6/8i/pLAds/AAAAPx8AAAAAAAAAAdgCAACKAQAAJKgiBqVF5z+9re0cPvzaPwAAAD8fAAAAAAAAAAHZAgAAigEAAB8m72q7Kuc/X4ejTpEa2z8AAAA/HwAAAAAAAAAB2gIAAIoBAAC6azptdQbnPy90fue6Kds/AAAAPy8AAAAAAAAAAdsCAACKAQAATYo14wPh5j+Pia2PRVzbPwAAAD8/AAAAAAAAAAHcAgAAigEAAMdakEA7ueY/cxbPJD+32z8AAAA/PwAAAAAAAAAB3QIAAIoBAABloNtC9ZTmPzVBLXVUHNw/AAAAP14AAAAAAAAAAd4CAACKAQAAL4Jndl115j+p9qIZr5rcPwAAAD9eAAAAAAAAAAHfAgAAigEAAB3Z405IWeY/fcFHZpRL3T8AAAA/XgAAAAAAAAAB4AIAAIoBAABPGkFxOETmP4OO9vMtPt4/AAAAP30AAAAAAAAAAeECAACKAQAA8+G/Dtw65j9ZSIAa8T/fPwAAAD99AAAAAAAAAAHiAgAAigEAAOi6b4KwOeY/6u1fuQMw4D8AAAA/fQAAAAAAAAAB4wIAAIoBAAAtpVDMtUDmP0zycztss+A/AAAAP40AAAAAAAAAAeQCAACKAQAA4xVTkW5T5j8abfWJaT7hPwAAAD+NAAAAAAAAAAHlAgAAigEAAN9wNqAsbeY/fHEJDNLB4T8AAAA/rAAAAAAAAAAB5gIAAIoBAABloNtC9ZTmP1id7HzBR+I/AAAAP6wAAAAAAAAAAecCAACKAQAAOeGxu+7E5j+EPriZa7TiPwAAAD+sAAAAAAAAAAHoAgAAigEAAD2+yGWW+eY/ZsvZLmUP4z8AAAA/ywAAAAAAAAAB6QIAAIoBAABX6X8olTDnP/5DUTyuWOM/AAAAP8sAAAAAAAAAAeoCAACKAQAAezuHd79o5z9wCuIGK4bjPwAAAD/LAAAAAAAAAAHrAgAAigEAAJdmPjq+n+c/MEZbfWKa4z8AAAA/6AAAAAAAAAAB7AIAAIoBAAD1e9ZGwt3nP4oLZycFp+M/AAAAP+gAAAAAAAAAAe0CAACKAQAAJvUtIhgX6D9gWYDkOIvjPwAAAD/oAAAAAAAAAAHuAgAAigEAABGEpLNoSeg/0DAs1ddn4z8AAAA/CAEAAAAAAAAB7wIAAIoBAACLjPnJBXDoP24b/SxNNeM/AAAAPwgBAAAAAAAAAfACAACKAQAAwaptlp2P6D/E8SP9EfHiPwAAAD8IAQAAAAAAAAHxAgAAigEAAMcsoTGHqug/SttvNK2d4j8AAAA/FwEAAAAAAAAB8gIAAIoBAACiEpSbwsDoP7bDNktuKeI/AAAAPxcBAAAAAAAAAfMCAACKAQAAQjX2RyTR6D9EDsGmE6vhPwAAAD83AQAAAAAAAAH0AgAAigEAAKmUxzas2+g/WjF8EzIq4T8AAAA/NwEAAAAAAAAB9QIAAIoBAADA4mdPA97oP9TKpEzlsOA/AAAAPzcBAAAAAAAAAfYCAACKAQAAcNE2edLV6D9iFS+oijLgPwAAAD9WAQAAAAAAAAH3AgAAigEAAPEjxXHzyOg/raxNoIl33z8AAAA/VgEAAAAAAAAB+AIAAIoBAAAkZSKU47PoP9Xyw3nGdd4/AAAAP1YBAAAAAAAAAfkCAACKAQAAKAo/hSWa6D/f1nYOH37dPwAAAD91AQAAAAAAAAH6AgAAigEAAP8SG0W5e+g/+WuLxWmB3D8AAAA/dQEAAAAAAAAB+wIAAIoBAADVG/cETV3oP7HaVa4Ho9s/AAAAP3UBAAAAAAAAAfwCAACKAQAAlNYyrIk86D8b1Dfr6t3aPwAAAD+FAQAAAAAAAAH9AgAAigEAABrO3ZXsFeg/RQmTngUt2j8AAAA/hQEAAAAAAAAB/gIAAIoBAABnAvjBdennP+UEfxydqdk/AAAAP6QBAAAAAAAAAf8CAACKAQAAksEhSXy55z8vi4LueT/ZPwAAAD+kAQAAAAAAAAEAAwAAigEAAMinm1yuiuc/0HVTRu8M2T8AAAA/tAEAAAAAAAABAQMAAIoBAADzZsXjtFrnPx/rO/Kp89g/AAAAP7QBAAAAAAAAAQIDAACKAQAABthOUmQo5z/fJrVo4QfZPwAAAD/DAQAAAAAAAAEDAwAAigEAAA8iiDTo9OY/L4uC7nk/2T8AAAA/wwEAAAAAAAABBAMAAIoBAADpz4DlvbzmP7XxWbXGuNk/AAAAP+IBAAAAAAAAAQUDAACKAQAAQivrnXKR5j/JgIWLdFXaPwAAAD/iAQAAAAAAAAEGAwAAigEAAEbQB4+0d+Y/2w+xYSLy2j8AAAA/4gEAAAAAAAABBwMAAIoBAABG0AePtHfmP9sPsWEi8to/AAAAP/IBAAAAAAAAAQgDAACKAQAARtAHj7R35j/bD7FhIvLaPwAAAD/yAQAAAAAAAAEJAwAAigEAAEbQB4+0d+Y/2w+xYSLy2j8AAAA/8gEAAAAAAAABCgMAAIoBAABEHBicfUXrP9Xzma4vwtA/AAAAPwAAAAAAAAAAAQsDAACKAQAARBwYnH1F6z/V85muL8LQPwAAAD8PAAAAAAAAAAEMAwAAigEAAAi0au1hWes/h22W3FIs0T8AAAA/DwAAAAAAAAABDQMAAIoBAACo1syZw2nrP0uY9CxokdE/AAAAPy8AAAAAAAAAAQ4DAACKAQAAPNLeufl46z+9TWrRwg/SPwAAAD8vAAAAAAAAAAEPAwAAigEAANLN8NkviOs/QbRBmA+J0j8AAAA/LwAAAAAAAAABEAMAAIoBAACKPvOe6JrrP3alMLOhG9M/AAAAP04AAAAAAAAAAREDAACKAQAAbks2lU+y6z8bXbCYsNvTPwAAAD9OAAAAAAAAAAESAwAAigEAACS8OFoIxes/UD2EjSC/1D8AAAA/TgAAAAAAAAABEwMAAIoBAADQBeuSldbrP8bh3gtZjtU/AAAAP20AAAAAAAAAARQDAACKAQAAquvd/NDs6z/sEFHe1nbWPwAAAD9tAAAAAAAAAAEVAwAAigEAAJD4IPM3BOw/tBl54qd91z8AAAA/bQAAAAAAAAABFgMAAIoBAAC470QzpCLsPxv8VhjMotg/AAAAP4wAAAAAAAAAARcDAACKAQAA+DQJjGdD7D/lBH8cnanZPwAAAD+MAAAAAAAAAAEYAwAAigEAAEShHXFWZew/2SDMh0Sh2j8AAAA/jAAAAAAAAAABGQMAAIoBAABYSqGYa4HsP/9PPlrCids/AAAAP5wAAAAAAAAAARoDAACKAQAAMjCUAqeX7D/FaYGEtT/cPwAAAD+cAAAAAAAAAAEbAwAAigEAAPTH5lOLq+w/6akOfVXX3D8AAAA/uwAAAAAAAAABHAMAAIoBAACKw/hzwbrsP33BR2aUS90/AAAAP7sAAAAAAAAAAR0DAACKAQAAisP4c8G67D99wUdmlEvdPwAAAD+7AAAAAAAAAAEeAwAAigEAAIrD+HPBuuw/fcFHZpRL3T8AAAA/2gAAAAAAAAABHwMAAIoBAACKw/hzwbrsP33BR2aUS90/AAAAP9oAAAAAAAAAASADAACKAQAAyPOraXdY7D/fxVvo/M7dPwAAAD8AAAAAAAAAAAEhAwAAigEAAMjzq2l3WOw/38Vb6PzO3T8AAAA/HwAAAAAAAAABIgMAAIoBAADI86tpd1jsP9/FW+j8zt0/AAAAPx8AAAAAAAAAASMDAACKAQAAQsQGx64w7D/DQWJX1HrePwAAAD8fAAAAAAAAAAEkAwAAigEAAFy3w9BHGew/WVmbQBPv3j8AAAA/LwAAAAAAAAABJQMAAIoBAACQ+CDzNwTsP+1w1ClSY98/AAAAPz4AAAAAAAAAASYDAACKAQAA5K5uuqry6z9v16vwntzfPwAAAD8+AAAAAAAAAAEnAwAAigEAAFrarCag5Os/kChUD2Ej4D8AAAA/TgAAAAAAAAABKAMAAIoBAADyets3GNrrP5QXOek+dOA/AAAAP04AAAAAAAAAASkDAACKAQAA3iw7H8HX6z+GVbygKsrgPwAAAD9tAAAAAAAAAAEqAwAAigEAAArJe1Bv3Os/OM+4zk004T8AAAA/bQAAAAAAAAABKwMAAIoBAAB8T53LIujrP3Qh5g3qm+E/AAAAP30AAAAAAAAAASwDAACKAQAANMCfkNv66z9G/aWA8fvhPwAAAD99AAAAAAAAAAEtAwAAigEAAPZX8uG/Duw/Yu0Pe6lt4j8AAAA/mgAAAAAAAAABLgMAAIoBAAAIAXYJ1SrsP5w/PbpF1eI/AAAAP5oAAAAAAAAAAS8DAACKAQAAYJTaeu9N7D/WkWr54TzjPwAAAD+6AAAAAAAAAAEwAwAAigEAAPoRIDYPeOw/qm0qbOmc4z8AAAA/ugAAAAAAAAABMQMAAIoBAADGK6Yi3absPxTTfBJc9eM/AAAAP7oAAAAAAAAAATIDAACKAQAA7H2tcQff7D+O6TDbwEjkPwAAAD/ZAAAAAAAAAAEzAwAAigEAAO5axBuvE+0/8P5fg0t75D8AAAA/2QAAAAAAAAABNAMAAIoBAAD+XitSgkntP1AUjyvWreQ/AAAAP9kAAAAAAAAAATUDAACKAQAAJLEyoayB7T/iPOM6N9HkPwAAAD/oAAAAAAAAAAE2AwAAigEAALyJW2uKxe0/GqAroPXn5D8AAAA/6AAAAAAAAAABNwMAAIoBAAA+FOQcEQfuPwrvyX0D7eQ/AAAAPwgBAAAAAAAAATgDAACKAQAAsHccQmxH7j+ieFyxbuXkPwAAAD8IAQAAAAAAAAE5AwAAigEAAO4XxKntge4/infXkJTE5D8AAAA/FwEAAAAAAAABOgMAAIoBAADCWJoi57HuPxixRsYXl+Q/AAAAPxcBAAAAAAAAATsDAACKAQAAav0vajLd7j/GTHlAf1/kPwAAAD8nAQAAAAAAAAE8AwAAigEAAEplVm9XDu8/TDbFdxoM5D8AAAA/JwEAAAAAAAABPQMAAIoBAADQlPsRIDbvP1r4QcAutuM/AAAAP0YBAAAAAAAAAT4DAACKAQAAENq/auNW7z94ayArNVvjPwAAAD9GAQAAAAAAAAE/AwAAigEAAN6YYkjza+8/DgbOhMIC4z8AAAA/RgEAAAAAAAABQAMAAIoBAABSH4TDpnfvP0rbbzStneI/AAAAP1YBAAAAAAAAAUEDAACKAQAAojC1mdd/7z8A2ODSHjviPwAAAD9WAQAAAAAAAAFCAwAAigEAAOYaluPchu8/5Od22GbJ4T8AAAA/dQEAAAAAAAABQwMAAIoBAADa80VXsYXvPyK9GIhRZOE/AAAAP3UBAAAAAAAAAUQDAACKAQAAgLvE9FR87z9Q4VgVSgThPwAAAD+FAQAAAAAAAAFFAwAAigEAACSDQ5L4cu8/9Cxokcmm4D8AAAA/hQEAAAAAAAABRgMAAIoBAACEYOHllmLvP3oWtMhkU+A/AAAAP6QBAAAAAAAAAUcDAACKAQAAtqE+CIdN7z9odm3MlAfgPwAAAD+kAQAAAAAAAAFIAwAAigEAALpGW/nIM+8/nfvrfZd83z8AAAA/pAEAAAAAAAABSQMAAIoBAACQTze5XBXvPxmVFLdKA98/AAAAP7QBAAAAAAAAAUoDAACKAQAAIm4yL+vv7j91zHmrGZTePwAAAD+0AQAAAAAAAAFLAwAAigEAALSMLaV5yu4/AxcEB78V3j8AAAA/0wEAAAAAAAABTAMAAIoBAABc+cgzX6fuP19OafuNpt0/AAAAP9MBAAAAAAAAAU0DAACKAQAABmZkwkSE7j/PNjASTzLdPwAAAD/TAQAAAAAAAAFOAwAAigEAAEZzLmKiVu4/KW6VBh7D3D8AAAA/8gEAAAAAAAABTwMAAIoBAACIgPgBACnuP1WS1ZMWY9w/AAAAP/IBAAAAAAAAAVADAACKAQAAyo3CoV377T8FLggOfivcPwAAAD/yAQAAAAAAAAFRAwAAigEAAEReHf+U0+0/ZVRS3CoN3D8AAAA/AgIAAAAAAAABUgMAAIoBAADALnhczKvtP7PJOojl89s/AAAAPwICAAAAAAAAAVMDAACKAQAA9hTyb/587T8DPyM0oNrbPwAAAD8hAgAAAAAAAAFUAwAAigEAABSty2rZS+0/M1JIm3bL2z8AAAA/IQIAAAAAAAABVQMAAIoBAABsCDYjjiDtPzNSSJt2y9s/AAAAPyECAAAAAAAAAVYDAACKAQAA0IrwZ2727D8loeZ4hNDbPwAAAD9AAgAAAAAAAAFXAwAAigEAAGKp69380Ow/xXqcqtfu2z8AAAA/QAIAAAAAAAABWAMAAIoBAAAA7zbgtqzsP0XyjpdGF9w/AAAAP0ACAAAAAAAAAVkDAACKAQAAnDSC4nCI7D9F4XNxJGjcPwAAAD9QAgAAAAAAAAFaAwAAigEAABYF3T+oYOw/WYG6bfSz3D8AAAA/UAIAAAAAAAABWwMAAIoBAABwYEf4XDXsP0m/PSXgCd0/AAAAP28CAAAAAAAAAVwDAACKAQAAGs3ihkIS7D+PYY5iZJfdPwAAAD9vAgAAAAAAAAFdAwAAigEAAMxgzqFT8Os/Q9uKkIcB3j8AAAA/bwIAAAAAAAABXgMAAIoBAACA9Lm8ZM7rPxO3SgOPYd4/AAAAP44CAAAAAAAAAV8DAACKAQAAgPS5vGTO6z8Tt0oDj2HePwAAAD+OAgAAAAAAAAFgAwAAigEAAID0ubxkzus/E7dKA49h3j8AAAA/jgIAAAAAAAABYQMAAIoBAACA9Lm8ZM7rPxO3SgOPYd4/AAAAP44CAAAAAAAAAWIDAACKAQAAifLikR/N5j8seazvyKfiPwAAAD8AAAAAAAAAAAFjAwAAigEAAIny4pEfzeY/LHms78in4j8AAAA/DwAAAAAAAAABZAMAAIoBAACJ8uKRH83mPyx5rO/Ip+I/AAAAPw8AAAAAAAAAAWUDAACKAQAAifLikR/N5j8seazvyKfiPwAAAD8fAAAAAAAAAAFmAwAAigEAAIny4pEfzeY/LHms78in4j8AAAA/HwAAAAAAAAABZwMAAIoBAAC4jiPDzdHmPxy3L6e0/eI/AAAAPz4AAAAAAAAAAWgDAACKAQAAZ33y7JzJ5j9uG/0sTTXjPwAAAD8+AAAAAAAAAAFpAwAAigEAAPX20HHpveY/6DGx9bGI4z8AAAA/TgAAAAAAAAABagMAAIoBAAA+hs6sMKvmP2yYiLz+AeQ/AAAAP14AAAAAAAAAAWsDAACKAQAATVI7Kp6S5j8oYqjoCZLkPwAAAD9eAAAAAAAAAAFsAwAAigEAAFH3VxvgeOY/LEBynMUz5T8AAAA/XgAAAAAAAAABbQMAAIoBAAB3EWWxpGLmPzpuX05p++U/AAAAP3sAAAAAAAAAAW4DAACKAQAA2O4CBUNS5j94r3Fn47PmPwAAAD97AAAAAAAAAAFvAwAAigEAADjMoFjhQeY/THoWtMhk5z8AAAA/ewAAAAAAAAABcAMAAIoBAACj0I44qzLmP7B+KjYx6Oc/AAAAP5oAAAAAAAAAAXEDAACKAQAAbrIabBMT5j+SC0zLKkPoPwAAAD+aAAAAAAAAAAFyAwAAigEAAG6yGmwTE+Y/kgtMyypD6D8AAAA/mgAAAAAAAAABcwMAAIoBAABushpsExPmP5ILTMsqQ+g/AAAAP5oAAAAAAAAAAXQDAACKAQAAbrIabBMT5j+SC0zLKkPoPwAAAD+5AAAAAAAAAAF1AwAAigEAALC/5Atx5eU/dgTeybO76T8AAAA/AAAAAAAAAAABdgMAAIoBAACwv+QLceXlP3YE3smzu+k/AAAAPw8AAAAAAAAAAXcDAACKAQAAsL/kC3Hl5T92BN7Js7vpPwAAAD8PAAAAAAAAAAF4AwAAigEAALC/5Atx5eU/dgTeybO76T8AAAA/DwAAAAAAAAABeQMAAIoBAACwv+QLceXlP3YE3smzu+k/AAAAPy8AAAAAAAAAAXoDAACKAQAAs2QB/bLL5T/OyelzVsjpPwAAAD8vAAAAAAAAAAF7AwAAigEAAOWlXh+jtuU/3HpLlkjD6T8AAAA/LwAAAAAAAAABfAMAAIoBAAAMwGu1Z6DlP4S1P+yltuk/AAAAP04AAAAAAAAAAX0DAACKAQAAEWWIpqmG5T8cP9IfEa/pPwAAAD9OAAAAAAAAAAF+AwAAigEAAAjjVAvAa+U/lGahDpix6T8AAAA/XgAAAAAAAAABfwMAAIoBAACxT/CZpUjlP2RTfKfBwOk/AAAAP14AAAAAAAAAAYADAACKAQAAcAosQeIn5T8W3pP7BtrpPwAAAD9tAAAAAAAAAAGBAwAAigEAADDFZ+geB+U//svztAoK6j8AAAA/bQAAAAAAAAABggMAAIoBAABAkdRljO7kP0B/XxixRuo/AAAAP4wAAAAAAAAAAYMDAACKAQAAW4SRbyXX5D/KRnUDCJXqPwAAAD+MAAAAAAAAAAGEAwAAigEAAMaIf0/vx+Q/BpmiQqT86j8AAAA/jAAAAAAAAAABhQMAAIoBAABUAl7UO7zkP5qw2yvjcOs/AAAAP6wAAAAAAAAAAYYDAACKAQAAPbS9u+S55D/6tO+tS/TrPwAAAD+sAAAAAAAAAAGHAwAAigEAAFQCXtQ7vOQ/XrkDMLR37D8AAAA/rAAAAAAAAAABiAMAAIoBAACZ7D4eQcPkP2z4Cwh67uw/AAAAP7sAAAAAAAAAAYkDAACKAQAAFpqwJSDQ5D/uXuPOxmftPwAAAD+7AAAAAAAAAAGKAwAAigEAAORYUwMw5eQ/gnYcuAXc7T8AAAA/2wAAAAAAAAABiwMAAIoBAAADKSe3cALlP461JJDLUu4/AAAAP9sAAAAAAAAAAYwDAACKAQAAW7yLKIsl5T+opY6Kg8TuPwAAAD/bAAAAAAAAAAGNAwAAigEAANTE4D4oTOU/fIFO/Yok7z8AAAA/+gAAAAAAAAABjgMAAIoBAABNzTVVxXLlPySrJy3GaO8/AAAAP/oAAAAAAAAAAY8DAACKAQAADMBrtWeg5T9kXpOQbKXvPwAAAD/6AAAAAAAAAAGQAwAAigEAAOEAQi5h0OU/gF8YsUbG7z8AAAA/GQEAAAAAAAABkQMAAIoBAAAGU0l9iwjmP8hzwjj31+8/AAAAPxkBAAAAAAAAAZIDAACKAQAACjBgJzM95j+oEf/zEuLvPwAAAD8ZAQAAAAAAAAGTAwAAigEAACRbF+oxdOY/YP1UbGLQ7z8AAAA/OAEAAAAAAAABlAMAAIoBAADjTU1K1KHmP87UAF0Bre8/AAAAPzgBAAAAAAAAAZUDAACKAQAAifLikR/N5j9cDnCShH/vPwAAAD84AQAAAAAAAAGWAwAAigEAACZwKE0/9+Y/HFsEL95C7z8AAAA/SAEAAAAAAAABlwMAAIoBAADOFL6UiiLnP6BEUGZ57+4/AAAAP0gBAAAAAAAAAZgDAACKAQAAPfbCHvxH5z+uBs2ujZnuPwAAAD9nAQAAAAAAAAGZAwAAigEAAHAUN+uTZ+c/dLSfb/Ex7j8AAAA/ZwEAAAAAAAABmgMAAIoBAABWIXrh+n7nP7CJQR/czO0/AAAAP2cBAAAAAAAAAZsDAACKAQAAAWssGoiQ5z90NxTgP2XtPwAAAD93AQAAAAAAAAGcAwAAigEAAH8YniFnnec/tAy2jyoA7T8AAAA/dwEAAAAAAAABnQMAAIoBAADQKc/3l6XnP5gcTJVyjuw/AAAAP5YBAAAAAAAAAZ4DAACKAQAA2lAfhMOm5z/mok9nTyTsPwAAAD+WAQAAAAAAAAGfAwAAigEAAKKNjsbpoOc/MilTOSy66z8AAAA/pgEAAAAAAAABoAMAAIoBAABdo6185JnnP7oSn3DHZus/AAAAP6YBAAAAAAAAAaEDAACKAQAA3/U7dQWN5z9sDxAPOQTrPwAAAD+1AQAAAAAAAAGiAwAAigEAABxe6SMheec/ioLueT+p6j8AAAA/tQEAAAAAAAABowMAAIoBAAAW3LWIN17nP1AwwTqjQeo/AAAAP9UBAAAAAAAAAaQDAACKAQAA+Avi1PZA5z9uo5+lqebpPwAAAD/VAQAAAAAAAAGlAwAAigEAAJ94fWPcHec/XANZqdma6T8AAAA/1QEAAAAAAAABpgMAAIoBAABI5RjywfrmPwqfiyNBY+k/AAAAP+QBAAAAAAAAAacDAACKAQAA5Spk9HvW5j+Y2PpYxDXpPwAAAD/kAQAAAAAAAAGoAwAAigEAAINwr/Y1suY/kIjXWtwP6T8AAAA/AwIAAAAAAAABqQMAAIoBAACiCInxEIHmP5jpFX/m5Og/AAAAPwMCAAAAAAAAAaoDAACKAQAAzceyeBdR5j9O1Wv3NdPoPwAAAD8TAgAAAAAAAAGrAwAAigEAADtxvUkjKOY/TtVr9zXT6D8AAAA/EwIAAAAAAAABrAMAAIoBAADYtghM3QPmPz4kCtVD2Og/AAAAPyMCAAAAAAAAAa0DAACKAQAAJusieGbX5T/e/b8Gl/boPwAAAD8jAgAAAAAAAAGuAwAAigEAAH5GjTAbrOU/cCYUFvgZ6T8AAAA/QgIAAAAAAAABrwMAAIoBAADhyEd1+4HlP2rF1fHtROk/AAAAP0ICAAAAAAAAAbADAACKAQAAGa/BiC1T5T+Sd7w0umDpPwAAAD9CAgAAAAAAAAGxAwAAigEAABmvwYgtU+U/kne8NLpg6T8AAAA/YQIAAAAAAAABsgMAAIoBAAAZr8GILVPlP5J3vDS6YOk/AAAAP2ECAAAAAAAAAbMDAACKAQAAGa/BiC1T5T+Sd7w0umDpPwAAAD9hAgAAAAAAAAG0AwAAigEAAAO4Nzb7Yeg/PpxnXOcm4j8AAAA/AAAAAAAAAAABtQMAAIoBAAADuDc2+2HoPz6cZ1znJuI/AAAAPx8AAAAAAAAAAbYDAACKAQAA0HbaEwt36D+Kn/a9dYniPwAAAD8fAAAAAAAAAAG3AwAAigEAALWDHQpyjug/5FPnQfbm4j8AAAA/HwAAAAAAAAABuAMAAIoBAADTU/G9sqvoP6Z+RZILTOM/AAAAPz4AAAAAAAAAAbkDAACKAQAA5/x05cfH6D/SHxGvtbjjPwAAAD8+AAAAAAAAAAG6AwAAigEAAO5+qICx4ug/RtWGUxA35D8AAAA/PgAAAAAAAAABuwMAAIoBAADTi+t2GProP9jsvzxPq+Q/AAAAP04AAAAAAAAAAbwDAACKAQAAoEqOVCgP6T+MZrxqchXlPwAAAD9OAAAAAAAAAAG9AwAAigEAAHswgb5jJek/lqXEQjiM5T8AAAA/bQAAAAAAAAABvgMAAIoBAACN2QTmeEHpP2IgRpE1F+Y/AAAAP20AAAAAAAAAAb8DAACKAQAAiTTo9DZb6T9+ELCL7YjmPwAAAD9tAAAAAAAAAAHAAwAAigEAAFfzitJGcOk/iE+4Y7P/5j8AAAA/jQAAAAAAAAABwQMAAIoBAADJeaxN+nvpPzzJtJHWaec/AAAAP40AAAAAAAAAAcIDAACKAQAAMdl9PIKG6T9OafuNprXnPwAAAD+NAAAAAAAAAAHDAwAAigEAADHZfTyChuk/Tmn7jaa15z8AAAA/rAAAAAAAAAABxAMAAIoBAAAx2X08gobpP05p+42mtec/AAAAP6wAAAAAAAAAAcUDAACKAQAAMdl9PIKG6T9OafuNprXnPwAAAD+sAAAAAAAAAAHGAwAAigEAAG15JaQDwek/ZucLPjKj6D8AAAA/AAAAAAAAAAABxwMAAIoBAABteSWkA8HpP2bnCz4yo+g/AAAAPw8AAAAAAAAAAcgDAACKAQAAwS9za3av6T/wriEpifHoPwAAAD8PAAAAAAAAAAHJAwAAigEAAP6XIBqSm+k/8p0GA2dC6T8AAAA/LwAAAAAAAAABygMAAIoBAADgx0xmUX7pP8R5xnVuouk/AAAAPz4AAAAAAAAAAcsDAACKAQAAzh7JPjxi6T+YVYbodQLqPwAAAD8+AAAAAAAAAAHMAwAAigEAAKQnpf7PQ+k/kuMsnkl+6j8AAAA/PgAAAAAAAAABzQMAAIoBAADXaAIhwC7pP5wiNXYP9eo/AAAAP00AAAAAAAAAAc4DAACKAQAACKpfQ7AZ6T94Thjn/nrrPwAAAD9NAAAAAAAAAAHPAwAAigEAAIn87TvRDOk/vvBoJIMI7D8AAAA/bAAAAAAAAAAB0AMAAIoBAABROV1+9wbpP2gJJy6cnew/AAAAP2wAAAAAAAAAAdEDAACKAQAAUTldfvcG6T+c+hVJLjDtPwAAAD9sAAAAAAAAAAHSAwAAigEAAKxx3uBTEOk/8k3IqKS47T8AAAA/iwAAAAAAAAAB0wMAAIoBAAAT0a/P2xrpPwo+MqNcKu4/AAAAP4sAAAAAAAAAAdQDAACKAQAAs/MRfD0r6T9GkF/i+JHuPwAAAD+LAAAAAAAAAAHVAwAAigEAAKQnpf7PQ+k/sPWxiGvq7j8AAAA/mwAAAAAAAAAB1gMAAIoBAADwk7njvmXpP0xuKZa0M+8/AAAAP5sAAAAAAAAAAdcDAACKAQAASCceVdmI6T80XIlPuGPvPwAAAD+6AAAAAAAAAAHYAwAAigEAAKvh0lIfrek/XA5wkoR/7z8AAAA/ugAAAAAAAAAB2QMAAIoBAAAYw9fckNLpPy77Siuuju8/AAAAP8oAAAAAAAAAAdoDAACKAQAAnvJ8f1n66T8eSukIvJPvPwAAAD/KAAAAAAAAAAHbAwAAigEAACMiIiIiIuo/LvtKK66O7z8AAAA/2gAAAAAAAAAB3AMAAIoBAADJxrdpbU3qP1wOcJKEf+8/AAAAP9oAAAAAAAAAAd0DAACKAQAARM8MgAp06j9EDetxql7vPwAAAD/5AAAAAAAAAAHeAwAAigEAALKwEQp8meo/PL3Hc8I47z8AAAA/+QAAAAAAAAAB3wMAAIoBAADz9dViP7rqP9qnmMs3Bu8/AAAAP/kAAAAAAAAAAeADAACKAQAABZ9ZilTW6j94kmkjrdPuPwAAAD8IAQAAAAAAAAHhAwAAigEAAAH6PJkS8Oo/zmiQ83GP7j8AAAA/CAEAAAAAAAAB4gMAAIoBAAAIfHA0/ArrP0SheggbQe4/AAAAPygBAAAAAAAAAeMDAACKAQAAqp7S4F0b6z+qKAP70fftPwAAAD8oAQAAAAAAAAHkAwAAigEAAATXU0O6JOs/ImHtD3up7T8AAAA/KAEAAAAAAAAB5QMAAIoBAAAyc5R0aCnrP4bodQIyYO0/AAAAP0cBAAAAAAAAAeYDAACKAQAAMnOUdGgp6z/cvpzS9hvtPwAAAD9HAQAAAAAAAAHnAwAAigEAABwl9FsRJ+s/NJXDorvX7D8AAAA/RwEAAAAAAAAB6AMAAIoBAAD6rwO3jiPrP6jNrbdkiew/AAAAP2YBAAAAAAAAAekDAACKAQAAtsUibYkc6z+WLWe7lD3sPwAAAD9mAQAAAAAAAAHqAwAAigEAAEI/AfLVEOs/CmZR0D3v6z8AAAA/ZgEAAAAAAAAB6wMAAIoBAAD+VCCo0AnrP9pjR4+Jres/AAAAP3YBAAAAAAAAAewDAACKAQAAmPVOuUj/6j8S2KoaanPrPwAAAD92AQAAAAAAAAHtAwAAigEAAEbkHeMX9+o/vnPdlNE76z8AAAA/lQEAAAAAAAAB7gMAAIoBAAAB+jyZEvDqP+Q23/2/Bus/AAAAP5UBAAAAAAAAAe8DAACKAQAApsG7Nrbm6j9cb8kSabjqPwAAAD+lAQAAAAAAAAHwAwAAigEAAD9i6kcu3Oo/4lgVSgRl6j8AAAA/pQEAAAAAAAAB8QMAAIoBAADM28jMetDqPzgvPBrJIOo/AAAAP7QBAAAAAAAAAfIDAACKAQAALLlmIBnA6j/2e9C2IuTpPwAAAD+0AQAAAAAAAAHzAwAAigEAAJe9VADjsOo/DI5w/R606T8AAAA/1AEAAAAAAAAB9AMAAIoBAADhTFI7Kp7qP6p4QVWUgek/AAAAP9QBAAAAAAAAAfUDAACKAQAAKNxPdnGL6j9aFHTP+0npPwAAAD/UAQAAAAAAAAH2AwAAigEAAKsu3m6Sfuo/GGEIbFUN6T8AAAA/8wEAAAAAAAAB9wMAAIoBAAAtgWxns3HqP16GzRkozug/AAAAP/MBAAAAAAAAAfgDAACKAQAA0kjrBFdo6j/+cJ5xnZvoPwAAAD/zAQAAAAAAAAH5AwAAigEAAF/CyYmjXOo/EoM+uJlr6D8AAAA/AgIAAAAAAAAB+gMAAIoBAADsO6gO8FDqP3KpiIZGTeg/AAAAPwICAAAAAAAAAfsDAACKAQAATBlGYo5A6j9K96FDejHoPwAAAD8iAgAAAAAAAAH8AwAAigEAAJWoQ53VLeo/eArHqlAi6D8AAAA/IgIAAAAAAAAB/QMAAIoBAADH6aC/xRjqP5hsiu80GOg/AAAAPzECAAAAAAAAAf4DAACKAQAAzI69sAf/6T+oHewRJxPoPwAAAD8xAgAAAAAAAAH/AwAAigEAANAz2qFJ5ek/IEW7AK4V6D8AAAA/QQIAAAAAAAABAAQAAIoBAADJsaYGYMrpP4i7KM1CHeg/AAAAP0ECAAAAAAAAAQEEAACKAQAAlJMyOsiq6T+IuyjNQh3oPwAAAD9kAgAAAAAAAAECBAAAigEAAOzunPJ8f+k/EJRZ3rsa6D8AAAA/ZAIAAAAAAAABAwQAAIoBAADs7pzyfH/pPxCUWd67Gug/AAAAP2QCAAAAAAAAAQQEAACKAQAA7O6c8nx/6T8QlFneuxroPwAAAD90AgAAAAAAAAEFBAAAigEAAOzunPJ8f+k/EJRZ3rsa6D8AAAA/dAIAAAAAAAABBgQAAIoBAADDRITOgzLqP3LlRHiFprA/AAAAPwAAAAAAAAAAAQcEAACKAQAACC9lGIk56j+8QykdgXeyPwAAAD8fAAAAAAAAAAEIBAAAigEAAAgvZRiJOeo/vEMpHYF3sj8AAAA/HwAAAAAAAAABCQQAAIoBAAAIL2UYiTnqP7xDKR2Bd7I/AAAAPx8AAAAAAAAAAQoEAACKAQAACC9lGIk56j+8QykdgXeyPwAAAD8uAAAAAAAAAAELBAAAigEAAAgvZRiJOeo/vEMpHYF3sj8AAAA/LgAAAAAAAAABDAQAAIoBAAAM1IEJyx/qP87MaxKSrbQ/AAAAP04AAAAAAAAAAQ0EAACKAQAAgv+/dcAR6j8SXqEp9Iu1PwAAAD9OAAAAAAAAAAEOBAAAigEAAAVSTm7hBOo/2HfkU+dBtj8AAAA/TgAAAAAAAAABDwQAAIoBAABwVjxOq/XpPyL4/kQncbc/AAAAP10AAAAAAAAAARAEAACKAQAA54F6uqDn6T+mPKC/L4y4PwAAAD9tAAAAAAAAAAERBAAAigEAAKKXmXCb4Ok/MIFBOjinuT8AAAA/bQAAAAAAAAABEgQAAIoBAABShmiaatjpP7q0x44eE7s/AAAAP4wAAAAAAAAAARMEAACKAQAAUoZommrY6T+Cve+S7xm8PwAAAD+MAAAAAAAAAAEUBAAAigEAAGnUCLPB2uk/xk4lqlH4vD8AAAA/jAAAAAAAAAABFQQAAIoBAAC55TmJ8uLpP0y1/HCecb0/AAAAP5wAAAAAAAAAARYEAACKAQAANpOrkNHv6T+OV02uIv+9PwAAAD+cAAAAAAAAAAEXBAAAigEAADPujp+PCeo/Ds8/m5Envj8AAAA/uwAAAAAAAAABGAQAAIoBAABb5bLf+yfqP0yk4Up8wr0/AAAAP7sAAAAAAAAAARkEAACKAQAAkAMnrJNH6j+MeYP6Zl29PwAAAD+7AAAAAAAAAAEaBAAAigEAAI1eCrtRYeo/RsYXl8AgvT8AAAA/2gAAAAAAAAABGwQAAIoBAACgB47iZn3qP4aKniCJDL0/AAAAP9oAAAAAAAAAARwEAACKAQAAsrARCnyZ6j/KPQqEL0m9PwAAAD/aAAAAAAAAAAEdBAAAigEAALoyRaVltOo/TKThSnzCvT8AAAA/+gAAAAAAAAABHgQAAIoBAADM28jMetDqP5BGMogAUL4/AAAAP/oAAAAAAAAAAR8EAACKAQAAm5prqorl6j/W6ILFhN2+PwAAAD/6AAAAAAAAAAEgBAAAigEAACNvLT6V8+o/mgLG73eTvz8AAAA/CQEAAAAAAAABIQQAAIoBAAB+p66g8fzqP1Dwx9GZGsA/AAAAPwkBAAAAAAAAASIEAACKAQAAxJGP6vYD6z/SVp+Y5pPAPwAAAD8oAQAAAAAAAAEjBAAAigEAANC433YiBes/F/nv1WohwT8AAAA/KAEAAAAAAAABJAQAAIoBAACiHJ9FdADrP9sSMwBe18E/AAAAPzgBAAAAAAAAASUEAACKAQAAO73NVuz16j8hpGgXwLXCPwAAAD84AQAAAAAAAAEmBAAAigEAAL4PXE8N6eo/xlvo/M51wz8AAAA/SAEAAAAAAAABJwQAAIoBAAAoFEov19nqP6vX7mumIcQ/AAAAP0gBAAAAAAAAASgEAACKAQAAfcqX9knI6j+wtbgfYsPEPwAAAD9nAQAAAAAAAAEpBAAAigEAAJe9VADjsOo/dM/7SVV5xT8AAAA/ZwEAAAAAAAABKgQAAIoBAACQOyFl+ZXqP9jTD8y9/MU/AAAAP2cBAAAAAAAAASsEAACKAQAAlOA9Vjt86j+6YDFht1fGPwAAAD+GAQAAAAAAAAEsBAAAigEAAKSsqtOoY+o/3LHZf3mexj8AAAA/hgEAAAAAAAABLQQAAIoBAACpUcfE6knqP5ztUvawssY/AAAAP4YBAAAAAAAAAS4EAACKAQAAtx00Qlgx6j+8TxY7lajGPwAAAD+WAQAAAAAAAAEvBAAAigEAALzCUDOaF+o/fouPscy8xj8AAAA/lgEAAAAAAAABMAQAAIoBAADMjr2wB//pP5ztUvawssY/AAAAP7QBAAAAAAAAATEEAACKAQAAK2xbBKbu6T/csdl/eZ7GPwAAAD+0AQAAAAAAAAEyBAAAigEAALnlOYny4uk/HHZgCUKKxj8AAAA/tAEAAAAAAAABMwQAAIoBAACLSflXRN7pP1o655IKdsY/AAAAP9MBAAAAAAAAATQEAACKAQAAi0n5V0Te6T9aSwK5LCXGPwAAAD/TAQAAAAAAAAE1BAAAigEAAOeBerqg5+k/liCkaBfAxT8AAAA/0wEAAAAAAAABNgQAAIoBAADngXq6oOfpP5YgpGgXwMU/AAAAP/MBAAAAAAAAATcEAACKAQAA54F6uqDn6T+WIKRoF8DFPwAAAD/zAQAAAAAAAAE4BAAAigEAAOeBerqg5+k/liCkaBfAxT8AAAA/8wEAAAAAAAABOQQAAIoBAAAFUk5u4QTqP87MaxKSrbQ/AAAAPwAAAAAAAAAAAToEAACKAQAABVJObuEE6j/OzGsSkq20PwAAAD8QAAAAAAAAAAE7BAAAigEAAAVSTm7hBOo/zsxrEpKttD8AAAA/EAAAAAAAAAABPAQAAIoBAAAFUk5u4QTqP87MaxKSrbQ/AAAAPyAAAAAAAAAAAT0EAACKAQAAtx00Qlgx6j9SEQ2Nmsi1PwAAAD8gAAAAAAAAAAE+BAAAigEAAPhi+JobUuo/Ek2GA9LctT8AAAA/LwAAAAAAAAABPwQAAIoBAADZyh6gQIPqP1AiKLO8d7U/AAAAPz8AAAAAAAAAAUAEAACKAQAA586F1hO56j+OCOWIycG0PwAAAD8/AAAAAAAAAAFBBAAAigEAANNd/Gdk6+o/RJnlvatBsz8AAAA/TgAAAAAAAAABQgQAAIoBAADA7HL5tB3rP3qh2N/86bE/AAAAP04AAAAAAAAAAUMEAACKAQAAwOxy+bQd6z96odjf/OmxPwAAAD9uAAAAAAAAAAFEBAAAigEAAMDscvm0Hes/eqHY3/zpsT8AAAA/bgAAAAAAAAABRQQAAIoBAADA7HL5tB3rP3qh2N/86bE/AAAAP24AAAAAAAAAAUYEAACKAQAA16sCk4HA5z97+oG5l7/aPwAAAD8AAAAAAAAAAAFHBAAAigEAABQUsEGdrOc/r/yL+ksB2z8AAAA/HwAAAAAAAAABSAQAAIoBAAAUFLBBnaznP6/8i/pLAds/AAAAPx8AAAAAAAAAAUkEAACKAQAAFBSwQZ2s5z+v/Iv6SwHbPwAAAD8fAAAAAAAAAAFKBAAAigEAAF2jrXzkmec/9Y3BEa7f2z8AAAA/PwAAAAAAAAABSwQAAIoBAADVzuvo2YvnP3X0mNj6WNw/AAAAPz8AAAAAAAAAAUwEAACKAQAANKyJPHh75z+ZNCbRmvDcPwAAAD9OAAAAAAAAAAFNBAAAigEAAKrXx6htbec/nxLwhFaS3T8AAAA/TgAAAAAAAAABTgQAAIoBAAAW3LWIN17nP1N70YxXTd4/AAAAP14AAAAAAAAAAU8EAACKAQAAdblT3NVN5z+JW6WBxzDfPwAAAD9eAAAAAAAAAAFQBAAAigEAAAMzMmEiQuc/eCfP7oYC4D8AAAA/bgAAAAAAAAABUQQAAIoBAAC+SFEXHTvnP/yNprXTe+A/AAAAP24AAAAAAAAAAVIEAACKAQAAvkhRFx075z8+MPfyVwnhPwAAAD+MAAAAAAAAAAFTBAAAigEAAOzkkUjLP+c/Or6dqCuF4T8AAAA/jAAAAAAAAAABVAQAAIoBAABSRGM3U0rnP4bBLAq65+E/AAAAP4wAAAAAAAAAAVUEAACKAQAA/o0VcOBb5z8A2ODSHjviPwAAAD+rAAAAAAAAAAFWBAAAigEAAOOaWGZHc+c/urIbJUx64j8AAAA/qwAAAAAAAAABVwQAAIoBAAD2Q9yNXI/nPxrISs3WrOI/AAAAP6sAAAAAAAAAAVgEAACKAQAA/cUPKUaq5z9k3PRUh77iPwAAAD/KAAAAAAAAAAFZBAAAigEAABFvk1Bbxuc/dI1Wd3m54j8AAAA/ygAAAAAAAAABWgQAAIoBAAAX8cbrROHnP8ICPyM0oOI/AAAAP8oAAAAAAAAAAVsEAACKAQAAE0yq+gL75z/aFN9pMHDiPwAAAD/aAAAAAAAAAAFcBAAAigEAAPhY7fBpEug/hrAR5Jc44j8AAAA/2gAAAAAAAAABXQQAAIoBAADHF5DOeSfoP96GOLRc9OE/AAAAP/kAAAAAAAAAAV4EAACKAQAAZzryets36D+8NZCVmq3hPwAAAD/5AAAAAAAAAAFfBAAAigEAAMyZw2ljQug/qpVJmcph4T8AAAA/CQEAAAAAAAABYAQAAIoBAAARhKSzaEnoP3iTP1gWIOE/AAAAPwkBAAAAAAAAAWEEAACKAQAAHav0P5RK6D8mL3LSfejgPwAAAD8YAQAAAAAAAAFiBAAAigEAAPAOtA7mReg/1MqkTOWw4D8AAAA/GAEAAAAAAAABYwQAAIoBAAB9iJKTMjroP2QEFIJog+A/AAAAPzgBAAAAAAAAAWQEAACKAQAA87PQ/ycs6D+yefwtI2rgPwAAAD84AQAAAAAAAAFlBAAAigEAABrO3ZXsFeg/8j2Dt+tV4D8AAAA/OAEAAAAAAAABZgQAAIoBAAAfc/qGLvznP/I9g7frVeA/AAAAP0cBAAAAAAAAAWcEAACKAQAADMp2Xxng5z+yefwtI2rgPwAAAD9HAQAAAAAAAAFoBAAAigEAAByW49yGx+c/jLb6xDSf4D8AAAA/ZwEAAAAAAAABaQQAAIoBAABN10D/drLnPxZ+ELCL7eA/AAAAP2cBAAAAAAAAAWoEAACKAQAArrTeUhWi5z/qWdAik03hPwAAAD92AQAAAAAAAAFrBAAAigEAAEZVDWSNl+c/NF1fhCGw4T8AAAA/dgEAAAAAAAABbAQAAIoBAAA6Lr3XYZbnP/aHvdQ2FeI/AAAAP4YBAAAAAAAAAW0EAACKAQAAUnxd8LiY5z/aFN9pMHDiPwAAAD+GAQAAAAAAAAFuBAAAigEAAOd3bxDvp+c/GshKzdas4j8AAAA/pQEAAAAAAAABbwQAAIoBAAD4IPM3BMTnP0R6MRCjyOI/AAAAP6UBAAAAAAAAAXAEAACKAQAA+CDzNwTE5z9EejEQo8jiPwAAAD+lAQAAAAAAAAFxBAAAigEAAPgg8zcExOc/RHoxEKPI4j8AAAA/pQEAAAAAAAABcgQAAIoBAAD4IPM3BMTnP0R6MRCjyOI/AAAAP8QBAAAAAAAAAXMEAACKAQAAsN0FCoak7D/joyWcuHDePwAAAD8AAAAAAAAAAAF0BAAAigEAALDdBQqGpOw/46MlnLhw3j8AAAA/EAAAAAAAAAABdQQAAIoBAACw3QUKhqTsP+OjJZy4cN4/AAAAPxAAAAAAAAAAAXYEAACKAQAAsN0FCoak7D/joyWcuHDePwAAAD8fAAAAAAAAAAF3BAAAigEAAHJ1WFtquOw/GaYv3Wyy3j8AAAA/HwAAAAAAAAABeAQAAIoBAAD8SRrvdMbsPydXkf9erd4/AAAAPz8AAAAAAAAAAXkEAACKAQAAygi9zITb7D9FuVREQ6PePwAAAD8/AAAAAAAAAAF6BAAAigEAAIygDx5p7+w/hX3bzQuP3j8AAAA/PwAAAAAAAAABewQAAIoBAABkhgKIpAXtP8NBYlfUet4/AAAAP04AAAAAAAAAAXwEAACKAQAAPmz18d8b7T/joyWcuHDePwAAAD9eAAAAAAAAAAF9BAAAigEAAA4rmM/vMO0/1fLDecZ13j8AAAA/XgAAAAAAAAABfgQAAIoBAADOwuog1ETtP6XfnhLwhN4/AAAAP20AAAAAAAAAAX8EAACKAQAAiDPt5YxX7T83CPMhUajePwAAAD9tAAAAAAAAAAGABAAAigEAACZWT5LuZ+0/p86D7M3V3j8AAAA/jQAAAAAAAAABgQQAAIoBAACa3HANonPtP9nQjS2CF98/AAAAP40AAAAAAAAAAYIEAACKAQAA6u2h49J77T/NDhHlbW3fPwAAAD+NAAAAAAAAAAGDBAAAigEAABiK4hSBgO0/r5syemfI3z8AAAA/rAAAAAAAAAABhAQAAIoBAAAYiuIUgYDtP7KKF1RFGeA/AAAAP6wAAAAAAAAAAYUEAACKAQAA3sZRV6d67T/yPYO361XgPwAAAD+sAAAAAAAAAAGGBAAAigEAAISO0PRKce0/NPHuGpKS4D8AAAA/vAAAAAAAAAABhwQAAIoBAAAQCK95l2XtP/58i4+xzOA/AAAAP7wAAAAAAAAAAYgEAACKAQAAklo9crhY7T/GCCgE0QbhPwAAAD/bAAAAAAAAAAGJBAAAigEAAAiGe96tSu0/Kh5XrFs54T8AAAA/2wAAAAAAAAABigQAAIoBAAB0imm+dzvtPyK9GIhRZOE/AAAAP9sAAAAAAAAAAYsEAACKAQAAAgRIQ8Qv7T86vp2oK4XhPwAAAD/6AAAAAAAAAAGMBAAAigEAALDyFm2TJ+0/3JdT2n6j4T8AAAA/+gAAAAAAAAABjQQAAIoBAAB6L4avuSHtPxT7mz89uuE/AAAAP/oAAAAAAAAAAY4EAACKAQAAbAg2I44g7T8ESjodS7/hPwAAAD8ZAQAAAAAAAAGPBAAAigEAAGwINiOOIO0/9JjY+ljE4T8AAAA/GQEAAAAAAAABkAQAAIoBAABsCDYjjiDtP/SY2PpYxOE/AAAAPxkBAAAAAAAAAZEEAACKAQAA0mcHEhYr7T98cQkM0sHhPwAAAD85AQAAAAAAAAGSBAAAigEAADCgiHRyNO0/jCJrLsS84T8AAAA/OQEAAAAAAAABkwQAAIoBAADEm5qUqEPtPzRdX4QhsOE/AAAAPzkBAAAAAAAAAZQEAACKAQAAiDPt5YxX7T/sSLX8cJ7hPwAAAD9IAQAAAAAAAAGVBAAAigEAAISO0PRKce0/lIOpUs6R4T8AAAA/SAEAAAAAAAABlgQAAIoBAABywmN33YntPzq+nagrheE/AAAAP2cBAAAAAAAAAZcEAACKAQAAYvb2+W+i7T9aIGHtD3vhPwAAAD9nAQAAAAAAAAGYBAAAigEAACaOSUtUtu0/atHCDwJ24T8AAAA/ZwEAAAAAAAABmQQAAIoBAAACdDy1j8ztP+L4kf6IeOE/AAAAP4cBAAAAAAAAAZoEAACKAQAArL3u7Rze7T+y5WyXsofhPwAAAD+HAQAAAAAAAAGbBAAAigEAACBEEGnQ6e0/7Ei1/HCe4T8AAAA/hwEAAAAAAAABnAQAAIoBAABuVUE/AfLtPySs/WEvteE/AAAAP6YBAAAAAAAAAZ0EAACKAQAAnPGBcK/27T9cD0bH7cvhPwAAAD+mAQAAAAAAAAGeBAAAigEAAHp8kcss8+0/dhDL58fs4T8AAAA/pgEAAAAAAAABnwQAAIoBAAAgRBBp0OntP26vjMO9F+I/AAAAP7YBAAAAAAAAAaAEAACKAQAAlm9O1cXb7T/AE1pJVk/iPwAAAD+2AQAAAAAAAAGhBAAAigEAAKQ7u1Izw+0/8hVkigqR4j8AAAA/1QEAAAAAAAABogQAAIoBAACGa+ee8qXtP8xSYiEcxuI/AAAAP9UBAAAAAAAAAaMEAACKAQAAXnTDXoaH7T+0QMLaH/biPwAAAD/VAQAAAAAAAAGkBAAAigEAADJ9nx4aae0/Nri0x44e4z8AAAA/9AEAAAAAAAABpQQAAIoBAADyN9vFVkjtP9aRavnhPOM/AAAAP/QBAAAAAAAAAaYEAACKAQAAsPIWbZMn7T+GHIJNJ1bjPwAAAD/0AQAAAAAAAAGnBAAAigEAAHCtUhTQBu0/wH/KsuVs4z8AAAA/EwIAAAAAAAABqAQAAIoBAABGti7UY+jsPyj2N396dOM/AAAAPxMCAAAAAAAAAakEAACKAQAATFtLxaXO7D+wzmiQ83HjPwAAAD8TAgAAAAAAAAGqBAAAigEAAH6cqOeVuew/sM5okPNx4z8AAAA/IwIAAAAAAAABqwQAAIoBAADUUvauCKjsP1gJXeZQZeM/AAAAPyMCAAAAAAAAAawEAACKAQAAVKWEpymb7D8+CNjFdkTjPwAAAD9CAgAAAAAAAAGtBAAAigEAAPhsA0XNkew/hi2dc0kF4z8AAAA/QgIAAAAAAAABrgQAAIoBAAD4bANFzZHsP4YtnXNJBeM/AAAAP0ICAAAAAAAAAa8EAACKAQAA+GwDRc2R7D+GLZ1zSQXjPwAAAD9CAgAAAAAAAAGwBAAAigEAAPhsA0XNkew/hi2dc0kF4z8AAAA/YQIAAAAAAAABsQQAAIoBAACgu33Vna/lP6AA/ynLlus/AAAAPwAAAAAAAAAAAbIEAACKAQAAoLt91Z2v5T+gAP8py5brPwAAAD8QAAAAAAAAAAGzBAAAigEAAJwWYeRbyeU/8nXn1YV96z8AAAA/EAAAAAAAAAABtAQAAIoBAABr1QPCa97lPzA6bl9Oaes/AAAAPx8AAAAAAAAAAbUEAACKAQAARLv2K6f05T/41iX6j1LrPwAAAD8fAAAAAAAAAAG2BAAAigEAAEAW2jplDuY/vnPdlNE76z8AAAA/LwAAAAAAAAABtwQAAIoBAAAa/MykoCTmP/43ZB6aJ+s/AAAAPz8AAAAAAAAAAbgEAACKAQAA3JMf9oQ45j/+N2QemifrPwAAAD8/AAAAAAAAAAG5BAAAigEAAHCPMRa7R+Y/ziQ/t8M26z8AAAA/TgAAAAAAAAABugQAAIoBAADuPKMdmlTmPxo56T50SOs/AAAAP04AAAAAAAAAAbsEAACKAQAAS3UkgPZd5j+oYT1O1WvrPwAAAD9tAAAAAAAAAAG8BAAAigEAAGLDxJhNYOY/wmLCbq+M6z8AAAA/bQAAAAAAAAABvQQAAIoBAABWnHQMIl/mP5qfwAXBwes/AAAAP30AAAAAAAAAAb4EAACKAQAAHdnjTkhZ5j9kK1164PvrPwAAAD99AAAAAAAAAAG/BAAAigEAALV5EmDATuY/to8qAHkz7D8AAAA/jQAAAAAAAAABwAQAAIoBAAAVV7CzXj7mP47MKJeKaOw/AAAAP40AAAAAAAAAAcEEAACKAQAAag3+etEs5j8QRBuE+ZDsPwAAAD+sAAAAAAAAAAHCBAAAigEAAIUAu4RqFeY/7IAZGwvG7D8AAAA/rAAAAAAAAAABwwQAAIoBAACsGsgaL//lP/LQPBnz6+w/AAAAP6wAAAAAAAAAAcQEAACKAQAA0zTVsPPo5T/8IGAX2xHtPwAAAD/LAAAAAAAAAAHFBAAAigEAADIScwSS2OU/NISofJko7T8AAAA/ywAAAAAAAAABxgQAAIoBAACoPbFwh8rlP3yYUgRKOu0/AAAAP8sAAAAAAAAAAccEAACKAQAAQd7fgf+/5T/UXV6u7EbtPwAAAD/bAAAAAAAAAAHIBAAAigEAAPHMrqvOt+U/PtTLeoFO7T8AAAA/2wAAAAAAAAAByQQAAIoBAACgu33Vna/lP0yFLZ1zSe0/AAAAP/oAAAAAAAAAAcoEAACKAQAAcx89pO+q5T9eNo+/ZUTtPwAAAD/6AAAAAAAAAAHLBAAAigEAAHMfPaTvquU/5g7A0N5B7T8AAAA/+gAAAAAAAAABzAQAAIoBAABzHz2k76rlPwRxgxXDN+0/AAAAP/oAAAAAAAAAAc0EAACKAQAA8cyuq8635T8k00Zapy3tPwAAAD8ZAQAAAAAAAAHOBAAAigEAAIXIwMsEx+U/3L6c0vYb7T8AAAA/GQEAAAAAAAABzwQAAIoBAAAm6yJ4ZtflP5Sq8kpGCu0/AAAAPzkBAAAAAAAAAdAEAACKAQAAIkYGhyTx5T9cR6rlh/PsPwAAAD85AQAAAAAAAAHRBAAAigEAADTvia45DeY/BIKeO+Xm7D8AAAA/OQEAAAAAAAAB0gQAAIoBAACXqT6sfzHmP6q8kpFC2uw/AAAAP0gBAAAAAAAAAdMEAACKAQAAEbKTwhxY5j+8bfSzNNXsPwAAAD9IAQAAAAAAAAHUBAAAigEAAM+kySK/heY/vG30szTV7D8AAAA/ZwEAAAAAAAAB1QQAAIoBAABg+75Rs67mP1L3huefzew/AAAAP2cBAAAAAAAAAdYEAACKAQAAw7VzT/nS5j8YlD6C4bbsPwAAAD9nAQAAAAAAAAHXBAAAigEAAL8QV1637OY/aAknLpyd7D8AAAA/hwEAAAAAAAAB2AQAAIoBAAC/EFdet+zmP2gJJy6cnew/AAAAP4cBAAAAAAAAAdkEAACKAQAAvxBXXrfs5j9oCScunJ3sPwAAAD+HAQAAAAAAAAHaBAAAigEAAL8QV1637OY/aAknLpyd7D8AAAA/hwEAAAAAAAAB2wQAAIoBAACgz5MpAS/qP4QhsFU11Oo/AAAAPwAAAAAAAAAAAdwEAACKAQAAoM+TKQEv6j+EIbBVNdTqPwAAAD8QAAAAAAAAAAHdBAAAigEAAHq1hpM8Reo/ZL/sEFHe6j8AAAA/EAAAAAAAAAAB3gQAAIoBAADsO6gO8FDqP1QOi+5e4+o/AAAAPyAAAAAAAAAAAd8EAACKAQAAJv84zMlW6j+8hPi68+rqPwAAAD8gAAAAAAAAAAHgBAAAigEAAGrpGRbPXeo/rtOWmAHw6j8AAAA/PwAAAAAAAAAB4QQAAIoBAACCN7ouJmDqPxRKBGWW9+o/AAAAPz8AAAAAAAAAAeIEAACKAQAApKyq06hj6j8USgRllvfqPwAAAD8/AAAAAAAAAAHjBAAAigEAAK/T+l/UZOo/FEoEZZb36j8AAAA/PwAAAAAAAAAB5AQAAIoBAACv0/pf1GTqP37AcTEr/+o/AAAAPz8AAAAAAAAAAeUEAACKAQAAr9P6X9Rk6j/kNt/9vwbrPwAAAD9eAAAAAAAAAAHmBAAAigEAAK/T+l/UZOo/5Dbf/b8G6z8AAAA/XgAAAAAAAAAB5wQAAIoBAACv0/pf1GTqP+Q23/2/Bus/AAAAP14AAAAAAAAAAegEAACKAQAAtHgXURZL6j/kNt/9vwbrPwAAAD99AAAAAAAAAAHpBAAAigEAAFhAlu65Qeo/5Dbf/b8G6z8AAAA/jQAAAAAAAAAB6gQAAIoBAADw4MT/MTfqP2wPEA85BOs/AAAAP40AAAAAAAAAAesEAACKAQAAaAwDbCcp6j/E1Bu52xDrPwAAAD+sAAAAAAAAAAHsBAAAigEAALCbAKduFuo/hhCVLxMl6z8AAAA/rAAAAAAAAAAB7QQAAIoBAAAFUk5u4QTqP1b9b8g8NOs/AAAAP6wAAAAAAAAAAe4EAACKAQAAcFY8Tqv16T+QYLgt+0rrPwAAAD/KAAAAAAAAAAHvBAAAigEAAP7PGtP36ek/yMMAk7lh6z8AAAA/ygAAAAAAAAAB8AQAAIoBAACLSflXRN7pP1rsVKIahes/AAAAP8oAAAAAAAAAAfEEAACKAQAAGMPX3JDS6T9iPHigAqvrPwAAAD/qAAAAAAAAAAHyBAAAigEAAPVN5zcOz+k/0gIJa3/Y6z8AAAA/6gAAAAAAAAAB8wQAAIoBAADqJper4s3pP0bJmTX8Bew/AAAAP+oAAAAAAAAAAfQEAACKAQAAAXU3xDnQ6T9eyh5W1ibsPwAAAD/5AAAAAAAAAAH1BAAAigEAACTqJ2m80+k/iHwFmaJC7D8AAAA/+QAAAAAAAAAB9gQAAIoBAABp1AizwdrpP47MKJeKaOw/AAAAPxkBAAAAAAAAAfcEAACKAQAA0DPaoUnl6T9AV0Drz4HsPwAAAD8ZAQAAAAAAAAH4BAAAigEAAGQv7MF/9Ok/hmvqcoCT7D8AAAA/KAEAAAAAAAAB+QQAAIoBAAAz7o6fjwnqP6Bsb5NatOw/AAAAPygBAAAAAAAAAfoEAACKAQAA9YXh8HMd6j9yWUoshMPsPwAAAD84AQAAAAAAAAH7BAAAigEAAM5r1FqvM+o/yh5W1ibQ7D8AAAA/OAEAAAAAAAAB/AQAAIoBAACG3NYfaEbqP7xt9LM01ew/AAAAP1cBAAAAAAAAAf0EAACKAQAAX8LJiaNc6j8i5GGAydzsPwAAAD9XAQAAAAAAAAH+BAAAigEAACNaHNuHcOo/FDMAXtfh7D8AAAA/VwEAAAAAAAAB/wQAAIoBAADNo84TFYLqP/LQPBnz6+w/AAAAP3YBAAAAAAAAAQAFAACKAQAAVniQpx+Q6j/UbnnUDvbsPwAAAD92AQAAAAAAAAEBBQAAigEAAL7XYZanmuo/pFtUbTgF7T8AAAA/dgEAAAAAAAABAgUAAIoBAAAO6ZJs2KLqP+xv/vToFu0/AAAAP4YBAAAAAAAAAQMFAACKAQAAMV6DEVum6j/0vyHz0DztPwAAAD+GAQAAAAAAAAEEBQAAigEAADyF052Gp+o/DsGmE6td7T8AAAA/pQEAAAAAAAABBQUAAIoBAAADwkLgrKHqPyjCKzSFfu0/AAAAP6UBAAAAAAAAAQYFAACKAQAAvtdhlqea6j8wEk8ybaTtPwAAAD+lAQAAAAAAAAEHBQAAigEAAFZ4kKcfkOo/4JxmhrK97T8AAAA/xAEAAAAAAAABCAUAAIoBAADNo84TFYLqP4J2HLgF3O0/AAAAP8QBAAAAAAAAAQkFAACKAQAAFjPMTlxv6j+qKAP70fftPwAAAD/EAQAAAAAAAAEKBQAAigEAAF/CyYmjXOo/ehXek/sG7j8AAAA/5AEAAAAAAAABCwUAAIoBAACdKnc4v0jqP8IpiBusGO4/AAAAP+QBAAAAAAAAAQwFAACKAQAA8ODE/zE36j8a75PFTiXuPwAAAD/kAQAAAAAAAAENBQAAigEAADpwwjp5JOo/Cj4yo1wq7j8AAAA/8wEAAAAAAAABDgUAAIoBAACldLAaQxXqPyyg9edAIO4/AAAAP/MBAAAAAAAAAQ8FAACKAQAAPRXfK7sK6j/yPK2CggnuPwAAAD8TAgAAAAAAAAEQBQAAigEAAAVSTm7hBOo/2jsoYqjo7T8AAAA/EwIAAAAAAAABEQUAAIoBAADMjr2wB//pP2h1l5cru+0/AAAAPxMCAAAAAAAAARIFAACKAQAAwGdtJNz96T+ChzfeJ4vtPwAAAD8yAgAAAAAAAAETBQAAigEAAMBnbSTc/ek/tvuaaQhR7T8AAAA/MgIAAAAAAAABFAUAAIoBAAD5Kv7htQPqPxqDI1y/B+0/AAAAPzICAAAAAAAAARUFAACKAQAAjiYQAuwS6j9Ip2Ppt6fsPwAAAD9RAgAAAAAAAAEWBQAAigEAAFvlst/7J+o/DlU2qhtA7D8AAAA/UQIAAAAAAAABFwUAAIoBAABvjjYHEUTqP5qfwAXBwes/AAAAP1ECAAAAAAAAARgFAACKAQAAdhBqovpe6j/OJD+3wzbrPwAAAD9hAgAAAAAAAAEZBQAAigEAALdVLvu9f+o/FFsfi7im6j8AAAA/YQIAAAAAAAABGgUAAIoBAADVJQKv/pzqP05B3GDF8Ok/AAAAP4ACAAAAAAAAARsFAACKAQAA1SUCr/6c6j9OQdxgxfDpPwAAAD+AAgAAAAAAAAEcBQAAigEAANUlAq/+nOo/TkHcYMXw6T8AAAA/gAIAAAAAAAABHQUAAIoBAADVJQKv/pzqP05B3GDF8Ok/AAAAP4ACAAAAAAAAAR4FAACKAQAAULAPZlq32j8AoigeV6zLPwAAAD8AAAAAAAAAAAEfBQAAigEAAHLtBVJ3bNo/ZKY8oL8vzD8AAAA/DwAAAAAAAAABIAUAAIoBAABy7QVSd2zaP2SmPKC/L8w/AAAAPw8AAAAAAAAAASEFAACKAQAAcu0FUnds2j9kpjygvy/MPwAAAD8fAAAAAAAAAAEiBQAAigEAAHLtBVJ3bNo/ZKY8oL8vzD8AAAA/HwAAAAAAAAABIwUAAIoBAAA0qEH5s0vaPyyvZKSQNs0/AAAAPz4AAAAAAAAAASQFAACKAQAANKhB+bNL2j8sr2SkkDbNPwAAAD8+AAAAAAAAAAElBQAAigEAADSoQfmzS9o/LK9kpJA2zT8AAAA/PgAAAAAAAAABJgUAAIoBAAA0qEH5s0vaPyyvZKSQNs0/AAAAP04AAAAAAAAAAScFAACKAQAA/j29H1Ne1T9GM141uYrMPwAAAD8AAAAAAAAAAAEoBQAAigEAAP49vR9TXtU/RjNeNbmKzD8AAAA/HwAAAAAAAAABKQUAAIoBAACOXjO5ChnNPzaqG0CoVMo/AAAAPwAAAAAAAAAAASoFAACKAQAAMiayVq4PzT8CkQ34NP3LPwAAAD8fAAAAAAAAAAErBQAAigEAADImslauD80/ApEN+DT9yz8AAAA/HwAAAAAAAAABLAUAAIoBAABOGW9gR/jMP8yZNfwFBM0/AAAAPx8AAAAAAAAAAS0FAACKAQAAtJsppSfOzD+6wLSsMkTPPwAAAD8+AAAAAAAAAAEuBQAAigEAALSbKaUnzsw/usC0rDJEzz8AAAA/PgAAAAAAAAABLwUAAIoBAAC0mymlJ87MP7rAtKwyRM8/AAAAPz4AAAAAAAAAATAFAACKAQAAtJsppSfOzD+6wLSsMkTPPwAAAD9OAAAAAAAAAAExBQAAigEAAOx0dNhG67s/xzEdZhsY0T8AAAA/AAAAAAAAAAABMgUAAIoBAADsdHTYRuu7P8cxHWYbGNE/AAAAPxAAAAAAAAAAATMFAACKAQAA7HR02Ebruz/HMR1mGxjRPwAAAD8QAAAAAAAAAAE0BQAAigEAAOx0dNhG67s/xzEdZhsY0T8AAAA/LwAAAAAAAAABNQUAAIoBAADsdHTYRuu7P8cxHWYbGNE/AAAAPy8AAAAAAAAAATYFAACKAQAA+m3+U3eV6D824NP0b+PgPwAAAD8AAAAAAAAAAAE3BQAAigEAAN96QUrerOg/RpE1F2Le4D8AAAA/GAAAAAAAAAABOAUAAIoBAADfekFK3qzoP0aRNRdi3uA/AAAAPxgAAAAAAAAAATkFAACKAQAA33pBSt6s6D9GkTUXYt7gPwAAAD8YAAAAAAAAAAE6BQAAigEAAN96QUrerOg/RpE1F2Le4D8AAAA/KAAAAAAAAAABOwUAAIoBAADfekFK3qzoP0aRNRdi3uA/AAAAPygAAAAAAAAAATwFAACKAQAADA130dpx5j/ZMeetZlDaPwAAAD8AAAAAAAAAAAE9BQAAigEAAAwNd9HaceY/2THnrWZQ2j8AAAA/EAAAAAAAAAABPgUAAIoBAAAMDXfR2nHmP9kx561mUNo/AAAAPxAAAAAAAAAAAT8FAACKAQAADA130dpx5j/ZMeetZlDaPwAAAD8fAAAAAAAAAAFABQAAigEAAAwNd9HaceY/2THnrWZQ2j8AAAA/HwAAAAAAAAABQQUAAIoBAAAMDXfR2nHmP9kx561mUNo/AAAAPx8AAAAAAAAAAUIFAACKAQAADA130dpx5j/ZMeetZlDaPwAAAD8fAAAAAAAAAAFDBQAAigEAAObyaTsWiOY/CyPWyPji2j8AAAA/PwAAAAAAAAABRAUAAIoBAABCK+udcpHmP4+ayLVnC9s/AAAAP14AAAAAAAAAAUUFAACKAQAAwNhcpVGe5j/PTTQZDkjbPwAAAD9eAAAAAAAAAAFGBQAAigEAAGsiD97er+Y/4e16Fd6T2z8AAAA/XgAAAAAAAAABRwUAAIoBAABQL1LURcfmP+PcX++75Ns/AAAAP30AAAAAAAAAAUgFAACKAQAAQmPlVtjf5j9lQze2CF7cPwAAAD99AAAAAAAAAAFJBQAAigEAACZwKE0/9+Y/SdBYSwK53D8AAAA/fQAAAAAAAAABSgUAAIoBAAAhywtc/RDnPxmsGL4JGd0/AAAAP40AAAAAAAAAAUsFAACKAQAANHSPgxIt5z8P6pt19W7dPwAAAD+NAAAAAAAAAAFMBQAAigEAAFJEYzdTSuc//ycfLeHE3T8AAAA/rAAAAAAAAAABTQUAAIoBAACesHccQmznP7OhG1sEL94/AAAAP6wAAAAAAAAAAU4FAACKAQAA1c7r6NmL5z+FfdvNC4/ePwAAAD+8AAAAAAAAAAFPBQAAigEAAP3FDylGquc/ebtehffk3j8AAAA/vAAAAAAAAAABUAUAAIoBAAAovTNpssjnP0uXHvj+RN8/AAAAP8sAAAAAAAAAAVEFAACKAQAARo0HHfPl5z8dc95qBqXfPwAAAD/LAAAAAAAAAAFSBQAAigEAAGRd29AzA+g/aHZtzJQH4D8AAAA/6wAAAAAAAAABUwUAAIoBAAB2Bl/4SB/oP1JkzYWYN+A/AAAAP+sAAAAAAAAAAVQFAACKAQAAfYiSkzI66D/CKl5QFWXgPwAAAD/rAAAAAAAAAAFVBQAAigEAAFZuhf1tUOg/3CvjcO+F4D8AAAA/+gAAAAAAAAABVgUAAIoBAAAO34fCJmPoP9TKpEzlsOA/AAAAP/oAAAAAAAAAAVcFAACKAQAAuig6+7N06D/uyyltv9HgPwAAAD8ZAQAAAAAAAAFYBQAAigEAAH3AjEyYiOg/9htNa6f34D8AAAA/GQEAAAAAAAABWQUAAIoBAAAoCj+FJZroP3iTP1gWIOE/AAAAPykBAAAAAAAAAVoFAACKAQAA33pBSt6s6D9wMgE0DEvhPwAAAD8pAQAAAAAAAAFbBQAAigEAAF0os1G9ueg/eoIkMvRw4T8AAAA/NwEAAAAAAAABXAUAAIoBAADc1SRZnMboP5SDqVLOkeE/AAAAPzcBAAAAAAAAAV0FAACKAQAAWYOWYHvT6D8ESjodS7/hPwAAAD9WAQAAAAAAAAFeBQAAigEAAOJXWPSF4eg//uj7+EDq4T8AAAA/VgEAAAAAAAABXwUAAIoBAABgBcr7ZO7oP/aHvdQ2FeI/AAAAP1YBAAAAAAAAAWAFAACKAQAAvD1LXsH36D+GsBHklzjiPwAAAD91AQAAAAAAAAFhBQAAigEAAOnZi49v/Og/SOyKWs9M4j8AAAA/dQEAAAAAAAABYgUAAIoBAADp2YuPb/zoPxjZZfP4W+I/AAAAP3UBAAAAAAAAAWMFAACKAQAA04vrdhj66D8Y2WXz+FviPwAAAD91AQAAAAAAAAFkBQAAigEAACZCOT6L6Og/KIrHFetW4j8AAAA/hQEAAAAAAAABZQUAAIoBAAAmQjk+i+joPyiKxxXrVuI/AAAAP6QBAAAAAAAAAWYFAACKAQAAJkI5Povo6D8oiscV61biPwAAAD+kAQAAAAAAAAFnBQAAigEAACZCOT6L6Og/KIrHFetW4j8AAAA/pAEAAAAAAAABaAUAAIoBAADHLKExh6roP/mTqvJKRto/AAAAPwAAAAAAAAAAAWkFAACKAQAAxyyhMYeq6D/5k6rySkbaPwAAAD8fAAAAAAAAAAFqBQAAigEAAMcsoTGHqug/+ZOq8kpG2j8AAAA/HwAAAAAAAAABawUAAIoBAADHLKExh6roP/mTqvJKRto/AAAAPx8AAAAAAAAAAWwFAACKAQAA7kaux0uU6D8phZkN3djaPwAAAD8/AAAAAAAAAAFtBQAAigEAAJQOLWXviug/r/yL+ksB2z8AAAA/PwAAAAAAAAABbgUAAIoBAAAKOmvR5HzoPz0l4AmtJNs/AAAAPz8AAAAAAAAAAW8FAACKAQAAi4z5yQVw6D/PTTQZDkjbPwAAAD9OAAAAAAAAAAFwBQAAigEAAPeQ56nPYOg/PxTF44p12z8AAAA/TgAAAAAAAAABcQUAAIoBAABLRzVxQk/oP2NlbQJNvNs/AAAAP20AAAAAAAAAAXIFAACKAQAAwnJz3TdB6D9To/C5OBLcPwAAAD9tAAAAAAAAAAFzBQAAigEAABYpwaSqL+g/NTASTzJt3D8AAAA/bQAAAAAAAAABdAUAAIoBAABUkW5TxhvoP/lacJ9H0tw/AAAAP40AAAAAAAAAAXUFAACKAQAAeat76YoF6D/b55E0QS3dPwAAAD+NAAAAAAAAAAF2BQAAigEAAIp36Gb47Oc/X05p+42m3T8AAAA/jQAAAAAAAAABdwUAAIoBAACC9bTLDtLnP+O0QMLaH94/AAAAP6sAAAAAAAAAAXgFAACKAQAAh5rRvFC45z9VarZmNZ7ePwAAAD+rAAAAAAAAAAF5BQAAigEAAK603lIVouc/2dCNLYIX3z8AAAA/qwAAAAAAAAABegUAAIoBAAC8gEvQgonnP23oxhbBi98/AAAAP8oAAAAAAAAAAXsFAACKAQAA45pYZkdz5z/////////fPwAAAD/KAAAAAAAAAAF8BQAAigEAANHx1D4yV+c/uto6Ui0/4D8AAAA/ygAAAAAAAAABfQUAAIoBAAD4C+LU9kDnP/yNprXTe+A/AAAAP+kAAAAAAAAAAX4FAACKAQAA/LD+xTgn5z8skLD2h73gPwAAAD/pAAAAAAAAAAF/BQAAigEAADkZrHRUE+c/fvR9fCD14D8AAAA/6QAAAAAAAAABgAUAAIoBAACjHZpUHgTnP0iAGvE/L+E/AAAAP/kAAAAAAAAAAYEFAACKAQAAG0nYwBP25j+a5Od22GbhPwAAAD/5AAAAAAAAAAGCBQAAigEAAIVNxqDd5uY//PkWH2OZ4T8AAAA/GAEAAAAAAAABgwUAAIoBAAAf7vSxVdzmP2zAp+nfxuE/AAAAPxgBAAAAAAAAAYQFAACKAQAAuI4jw83R5j9mX2nF1fHhPwAAAD8YAQAAAAAAAAGFBQAAigEAAGd98uycyeY/5tZbskQa4j8AAAA/OAEAAAAAAAABhgUAAIoBAAAjkxGjl8LmPwDY4NIeO+I/AAAAPzgBAAAAAAAAAYcFAACKAQAA04HgzGa65j86Oyk43VHiPwAAAD84AQAAAAAAAAGIBQAAigEAAINwr/Y1suY/CigE0QZh4j8AAAA/VwEAAAAAAAABiQUAAIoBAAAEwz3vVqXmP9oU32kwcOI/AAAAP1cBAAAAAAAAAYoFAACKAQAAcMcrzyCW5j9ynnGdm2jiPwAAAD9XAQAAAAAAAAGLBQAAigEAAHDHK88gluY/cp5xnZto4j8AAAA/ZgEAAAAAAAABjAUAAIoBAABwxyvPIJbmP3KecZ2baOI/AAAAP2YBAAAAAAAAAY0FAACKAQAAcMcrzyCW5j9ynnGdm2jiPwAAAD+GAQAAAAAAAAGOBQAAigEAAAUGPmEYN+U/H8Mcxcgu2z8AAAA/AAAAAAAAAAABjwUAAIoBAAAFBj5hGDflPx/DHMXILts/AAAAPxAAAAAAAAAAAZAFAACKAQAABQY+YRg35T8fwxzFyC7bPwAAAD8QAAAAAAAAAAGRBQAAigEAAAUGPmEYN+U/H8Mcxcgu2z8AAAA/HwAAAAAAAAABkgUAAIoBAAAFBj5hGDflPx/DHMXILts/AAAAPx8AAAAAAAAAAZMFAACKAQAABQY+YRg35T8fwxzFyC7bPwAAAD8fAAAAAAAAAAGUBQAAigEAAAUGPmEYN+U/H8Mcxcgu2z8AAAA/HwAAAAAAAAABlQUAAIoBAAAFBj5hGDflPx/DHMXILts/AAAAPz4AAAAAAAAAAZYFAACKAQAABQY+YRg35T8fwxzFyC7bPwAAAD8+AAAAAAAAAAGXBQAAigEAAL12QCbRSeU/y15PPzD32j8AAAA/XgAAAAAAAAABmAUAAIoBAAC9dkAm0UnlPxvUN+vq3do/AAAAP14AAAAAAAAAAZkFAACKAQAAkNr/9CJF5T+bXEX+e7XaPwAAAD99AAAAAAAAAAGaBQAAigEAAGA+v8N0QOU/+4KPzCiX2j8AAAA/fQAAAAAAAAABmwUAAIoBAAAdVN55bznlP2laO73Hc9o/AAAAP30AAAAAAAAAAZwFAACKAQAA2Gn9L2oy5T+5zyNpglraPwAAAD+rAAAAAAAAAAGdBQAAigEAAJ+mbHKQLOU/+ZOq8kpG2j8AAAA/qwAAAAAAAAABngUAAIoBAABOlTucXyTlPxX2bTcvPNo/AAAAP6sAAAAAAAAAAZ8FAACKAQAA/4MKxi4c5T82WDF8EzLaPwAAAD+7AAAAAAAAAAGgBQAAigEAAKJLiWPSEuU/RQmTngUt2j8AAAA/uwAAAAAAAAABoQUAAIoBAABHEwgBdgnlP0UJk54FLdo/AAAAP9oAAAAAAAAAAaIFAACKAQAA7NqGnhkA5T9FCZOeBS3aPwAAAD/aAAAAAAAAAAGjBQAAigEAAJzJVcjo9+Q/NlgxfBMy2j8AAAA/6gAAAAAAAAABpAUAAIoBAABjBsUKD/LkPwhFDBU9Qdo/AAAAP+oAAAAAAAAAAaUFAACKAQAANGqE2WDt5D/p4kjQWEvaPwAAAD/5AAAAAAAAAAGmBQAAigEAAAbOQ6iy6OQ/qR7CRpBf2j8AAAA/+QAAAAAAAAABpwUAAIoBAADYMQN3BOTkP3kLnd+5bto/AAAAPxkBAAAAAAAAAagFAACKAQAAqpXCRVbf5D8plrQz/4faPwAAAD8ZAQAAAAAAAAGpBQAAigEAAHLSMYh82eQ/+4KPzCiX2j8AAAA/GQEAAAAAAAABqgUAAIoBAABbhJFvJdfkP8tvamVSpto/AAAAPzgBAAAAAAAAAasFAACKAQAARDbxVs7U5D+Jq+PbibraPwAAAD84AQAAAAAAAAGsBQAAigEAAApzYJn0zuQ/Ozb7L8/T2j8AAAA/OAEAAAAAAAABrQUAAIoBAAD0JMCAnczkP+vAEoQU7do/AAAAP1cBAAAAAAAAAa4FAACKAQAAumEvw8PG5D+Pmsi1ZwvbPwAAAD9XAQAAAAAAAAGvBQAAigEAAJnsPh5Bw+Q/L3R+57op2z8AAAA/VwEAAAAAAAABsAUAAIoBAABrUP7skr7kP/9gWYDkONs/AAAAP2cBAAAAAAAAAbEFAACKAQAAMY1tL7m45D+Pia2PRVzbPwAAAD9nAQAAAAAAAAGyBQAAigEAAATxLP4KtOQ//08+WsKJ2z8AAAA/hgEAAAAAAAABswUAAIoBAADKLZxAMa7kP1O0C+Bawds/AAAAP4YBAAAAAAAAAbQFAACKAQAAnJFbD4Op5D+lGNll8/jbPwAAAD+GAQAAAAAAAAG1BQAAigEAAIdDu/Yrp+Q/5ctEyZk13D8AAAA/pQEAAAAAAAABtgUAAIoBAAB6HGtqAKbkP0Xhc3EkaNw/AAAAP6UBAAAAAAAAAbcFAACKAQAAkWoLg1eo5D+ZRUH3vJ/cPwAAAD+lAQAAAAAAAAG4BQAAigEAAKi4q5uuquQ/CQzSwTnN3D8AAAA/xAEAAAAAAAABuQUAAIoBAAC/Bky0Ba3kP3nSYoy2+tw/AAAAP8QBAAAAAAAAAboFAACKAQAA7KKM5bOx5D/PNjASTzLdPwAAAD/EAQAAAAAAAAG7BQAAigEAACZmHaONt+Q/XV+EIbBV3T8AAAA/1AEAAAAAAAABvAUAAIoBAAB1d055vr/kP/04OlMDdN0/AAAAP9QBAAAAAAAAAb0FAACKAQAA6P1v9HHL5D9/sCxAcpzdPwAAAD/zAQAAAAAAAAG+BQAAigEAAH75gRSo2uQ/D9mAT9O/3T8AAAA/8wEAAAAAAAABvwUAAIoBAAAeHOTACevkP4OfERpQ7d0/AAAAP/MBAAAAAAAAAcAFAACKAQAAvj5GbWv75D8zKilulQbePwAAAD8TAgAAAAAAAAHBBQAAigEAAFI6WI2hCuU/w1J9ffYp3j8AAAA/EwIAAAAAAAABwgUAAIoBAADzXLo5AxvlP1N70YxXTd4/AAAAPxMCAAAAAAAAAcMFAACKAQAAfDF8zQ0p5T/joyWcuHDePwAAAD8yAgAAAAAAAAHEBQAAigEAAPve7dTsNeU/RblUREOj3j8AAAA/MgIAAAAAAAABxQUAAIoBAABtZQ9QoEHlP4lswKfp394/AAAAPzICAAAAAAAAAcYFAACKAQAA3+swy1NN5T/pge9PdBLfPwAAAD9BAgAAAAAAAAHHBQAAigEAAC/9YaGEVeU/CdOXbjZZ3z8AAAA/QQIAAAAAAAAByAUAAIoBAAB050LriVzlP/8QGyYir98/AAAAP2ECAAAAAAAAAckFAACKAQAAl1wzkAxg5T/wTp7dDQXgPwAAAD9hAgAAAAAAAAHKBQAAigEAALjRIzWPY+U/QrNrY6Y84D8AAAA/YQIAAAAAAAABywUAAIoBAAC40SM1j2PlPyqhyxyqbOA/AAAAP4ACAAAAAAAAAcwFAACKAQAAuNEjNY9j5T/0LGiRyabgPwAAAD+AAgAAAAAAAAHNBQAAigEAALjRIzWPY+U/VkKXOVTZ4D8AAAA/gAIAAAAAAAABzgUAAIoBAACLNeMD4V7lP16Sujc8/+A/AAAAP58CAAAAAAAAAc8FAACKAQAAXZmi0jJa5T/+a3Bpjx3hPwAAAD+fAgAAAAAAAAHQBQAAigEAAPY50eOqT+U/kpTEePBA4T8AAAA/nwIAAAAAAAAB0QUAAIoBAACQ2v/0IkXlP7pGq7u8XOE/AAAAP7MCAAAAAAAAAdIFAACKAQAAHVTeeW855T/yqfMge3PhPwAAAD+zAgAAAAAAAAHTBQAAigEAAKrNvP67LeU/Sm//yh2A4T8AAAA/swIAAAAAAAAB1AUAAIoBAABbvIsoiyXlPxxc2mNHj+E/AAAAP8MCAAAAAAAAAdUFAACKAQAA/4MKxi4c5T8Mq3hBVZThPwAAAD/DAgAAAAAAAAHWBQAAigEAALqZKXwpFeU/lIOpUs6R4T8AAAA/4gIAAAAAAAAB1wUAAIoBAABpiPil+AzlPywNPIY5iuE/AAAAP+ICAAAAAAAAAdgFAACKAQAADVB3Q5wD5T9aIGHtD3vhPwAAAD/iAgAAAAAAAAHZBQAAigEAAKfwpVQU+eQ/ijOGVOZr4T8AAAA/AgMAAAAAAAAB2gUAAIoBAAB5VGUjZvTkP2KBnxEaUOE/AAAAPwIDAAAAAAAAAdsFAACKAQAAYwbFCg/y5D84z7jOTTThPwAAAD8CAwAAAAAAAAHcBQAAigEAAECR1GWM7uQ/pqZkv+wQ4T8AAAA/IQMAAAAAAAAB3QUAAIoBAABAkdRljO7kP55WQcEE6+A/AAAAPyEDAAAAAAAAAd4FAACKAQAAQJHUZYzu5D8skLD2h73gPwAAAD8hAwAAAAAAAAHfBQAAigEAAFffdH7j8OQ/vMkfLAuQ4D8AAAA/MAMAAAAAAAAB4AUAAIoBAACQogU8vfbkP1q08IOAXeA/AAAAPzADAAAAAAAAAeEFAACKAQAA1YzmhcL95D+QKFQPYSPgPwAAAD9QAwAAAAAAAAHiBQAAigEAADDFZ+geB+U/365X4T253z8AAAA/UAMAAAAAAAAB4wUAAIoBAACM/ehKexDlP5kMB6S5K98/AAAAP18DAAAAAAAAAeQFAACKAQAACqtaUlod5T9jGxiJJ5nePwAAAD9fAwAAAAAAAAHlBQAAigEAAIdYzFk5KuU/U4zssnn83T8AAAA/bwMAAAAAAAAB5gUAAIoBAADvt51IwTTlPz/9wNzLX90/AAAAP28DAAAAAAAAAecFAACKAQAAVhdvN0k/5T/Z+KxaY9zcPwAAAD9/AwAAAAAAAAHoBQAAigEAAL12QCbRSeU/dfSY2PpY3D8AAAA/fwMAAAAAAAAB6QUAAIoBAAANiHH8AVLlP8V6nKrX7ts/AAAAP54DAAAAAAAAAeoFAACKAQAAXZmi0jJa5T/PPBnz65jbPwAAAD+eAwAAAAAAAAHrBQAAigEAAIs14wPhXuU/nzoPsjdX2z8AAAA/rQMAAAAAAAAB7AUAAIoBAACuqtOoY2LlP6/8i/pLAds/AAAAP60DAAAAAAAAAe0FAACKAQAArqrTqGNi5T9rSSCXpcTaPwAAAD+9AwAAAAAAAAHuBQAAigEAAGnA8l5eW+U/Sfh3eON92j8AAAA/vQMAAAAAAAAB7wUAAIoBAADf6zDLU03lP+niSNBYS9o/AAAAP9wDAAAAAAAAAfAFAACKAQAAS/Aeqx0+5T+GzRkozhjaPwAAAD/cAwAAAAAAAAHxBQAAigEAAEvwHqsdPuU/hs0ZKM4Y2j8AAAA/3AMAAAAAAAAB8gUAAIoBAABL8B6rHT7lP4bNGSjOGNo/AAAAP9wDAAAAAAAAAfMFAACKAQAAS/Aeqx0+5T+GzRkozhjaPwAAAD/8AwAAAAAAAAH0BQAAigEAAJ2lcWPmKOk/QBPvriEp6T8AAAA/AAAAAAAAAAAB9QUAAIoBAACdpXFj5ijpP0AT764hKek/AAAAPxAAAAAAAAAAAfYFAACKAQAAnaVxY+Yo6T9AE++uISnpPwAAAD8QAAAAAAAAAAH3BQAAigEAAJ2lcWPmKOk/QBPvriEp6T8AAAA/IAAAAAAAAAAB+AUAAIoBAACdpXFj5ijpP0AT764hKek/AAAAPyAAAAAAAAAAAfkFAACKAQAAnaVxY+Yo6T9AE++uISnpPwAAAD8gAAAAAAAAAAH6BQAAigEAAJ2lcWPmKOk/QBPvriEp6T8AAAA/IAAAAAAAAAAB+wUAAIoBAACdpXFj5ijpP0AT764hKek/AAAAPz8AAAAAAAAAAfwFAACKAQAAnaVxY+Yo6T9AE++uISnpPwAAAD8/AAAAAAAAAAH9BQAAigEAALBO9Yr7ROk/ihZ+ELCL6T8AAAA/XgAAAAAAAAAB/gUAAIoBAABamKfDiFbpP/7cDtssuek/AAAAP14AAAAAAAAAAf8FAACKAQAAEwmqiEFp6T9OQdxgxfDpPwAAAD9uAAAAAAAAAAEABgAAigEAAA5kjZf/guk/2AjySxw/6j8AAAA/fQAAAAAAAAABAQYAAIoBAABDggFkl6LpP9r31iX6j+o/AAAAP30AAAAAAAAAAQIGAACKAQAAYVLVF9i/6T90cE4zQ9nqPwAAAD+dAAAAAAAAAAEDBgAAigEAAHT7WD/t2+k/HponY34d6z8AAAA/nQAAAAAAAAABBAYAAIoBAACHpNxmAvjpP8jDAJO5Yes/AAAAP50AAAAAAAAAAQUGAACKAQAAbbEfXWkP6j+Cnjvl5qDrPwAAAD+sAAAAAAAAAAEGBgAAigEAAFG+YlPQJuo/ou/jA6nn6z8AAAA/rAAAAAAAAAABBwYAAIoBAAAqpFW9Cz3qP+aiT2dPJOw/AAAAP8wAAAAAAAAAAQgGAACKAQAA+GL4mhtS6j8WpVmoA2bsPwAAAD/MAAAAAAAAAAEJBgAAigEAAMchm3grZ+o/AJO5YQeW7D8AAAA/zAAAAAAAAAABCgYAAIoBAACIue3JD3vqP4IKrE52vuw/AAAAP9sAAAAAAAAAAQsGAACKAQAAbcYwwHaS6j9s+AsIeu7sPwAAAD/bAAAAAAAAAAEMBgAAigEAAJe9VADjsOo/NISofJko7T8AAAA/+gAAAAAAAAABDQYAAIoBAACeP4ibzMvqP5aZ1yQkW+0/AAAAP/oAAAAAAAAAAQ4GAACKAQAAg0zLkTPj6j8IYGjvoIjtPwAAAD8KAQAAAAAAAAEPBgAAigEAAF0yvvtu+eo/ELCL7Yiu7T8AAAA/CgEAAAAAAAABEAYAAIoBAAAUo8DAJwzrP6LY3/zp0e0/AAAAPxoBAAAAAAAAAREGAACKAQAAyhPDheAe6z+qKAP70fftPwAAAD8aAQAAAAAAAAESBgAAigEAAGw2JTJCL+s/OlFXCjMb7j8AAAA/OQEAAAAAAAABEwYAAIoBAAD0CufFTD3rP1ZS3CoNPO4/AAAAPzkBAAAAAAAAARQGAACKAQAAUENoKKlG6z9uU2FL51zuPwAAAD85AQAAAAAAAAEVBgAAigEAAJYtSXKuTes/tmcL05du7j8AAAA/WAEAAAAAAAABFgYAAIoBAADEyYmjXFLrPw4tF306e+4/AAAAP1gBAAAAAAAAARcGAACKAQAA2hcqvLNU6z/eGfIVZIruPwAAAD9YAQAAAAAAAAEYBgAAigEAANoXKryzVOs/3hnyFWSK7j8AAAA/dwEAAAAAAAABGQYAAIoBAADaFyq8s1TrP94Z8hVkiu4/AAAAP3cBAAAAAAAAARoGAACKAQAAft+oWVdL6z8e3nifLHbuPwAAAD93AQAAAAAAAAEbBgAAigEAALxHVghzN+s/5nowOm5f7j8AAAA/hwEAAAAAAAABHAYAAIoBAAC8R1YIczfrP+Z6MDpuX+4/AAAAP4cBAAAAAAAAAR0GAACKAQAAvEdWCHM36z/mejA6bl/uPwAAAD+mAQAAAAAAAAEeBgAAigEAALxHVghzN+s/5nowOm5f7j8AAAA/pgEAAAAAAAABHwYAAIoBAABlfPfd8sXqP6Srksf6jug/AAAAPwAAAAAAAAAAASAGAACKAQAAZXz33fLF6j+kq5LH+o7oPwAAAD8fAAAAAAAAAAEhBgAAigEAAGV8993yxeo/pKuSx/qO6D8AAAA/HwAAAAAAAAABIgYAAIoBAABlfPfd8sXqP6Srksf6jug/AAAAPx8AAAAAAAAAASMGAACKAQAAZXz33fLF6j+kq5LH+o7oPwAAAD8uAAAAAAAAAAEkBgAAigEAABVrxgfCveo/TtVr9zXT6D8AAAA/LgAAAAAAAAABJQYAAIoBAADQgOW9vLbqPyDCRpBf4ug/AAAAP04AAAAAAAAAASYGAACKAQAAU9Nztt2p6j+w6pqfwAXpPwAAAD9OAAAAAAAAAAEnBgAAigEAAOFMUjsqnuo/qIlce7Yw6T8AAAA/TgAAAAAAAAABKAYAAIoBAABtxjDAdpLqPwqfiyNBY+k/AAAAP10AAAAAAAAAASkGAACKAQAA8Bi/uJeF6j9qtLrLy5XpPwAAAD9tAAAAAAAAAAEqBgAAigEAAE/2XAw2deo/rGcmL3LS6T8AAAA/bQAAAAAAAAABKwYAAIoBAAC7+krs/2XqP8AHbStCHuo/AAAAP4wAAAAAAAAAASwGAACKAQAAGtjoP55V6j/A9lEFIG/qPwAAAD+MAAAAAAAAAAEtBgAAigEAAG+ONgcRROo/xOU23/2/6j8AAAA/jAAAAAAAAAABLgYAAIoBAADOa9RarzPqP8TUG7nbEOs/AAAAP6sAAAAAAAAAAS8GAACKAQAAF/vRlfYg6j9QnDGkMl/rPwAAAD+rAAAAAAAAAAEwBgAAigEAAHfYb+mUEOo/qlAiKLO86z8AAAA/qwAAAAAAAAABMQYAAIoBAADMjr2wB//pPyZn1vAXEOw/AAAAP7sAAAAAAAAAATIGAACKAQAACPdqXyPr6T+AG8d0mG3sPwAAAD+7AAAAAAAAAAEzBgAAigEAAFKGaJpq2Ok/cllKLITD7D8AAAA/2gAAAAAAAAABNAYAAIoBAACbFWbVscXpP3RILwZiFO0/AAAAP9oAAAAAAAAAATUGAACKAQAABhpUtXu26T+G6HUCMmDtPwAAAD/aAAAAAAAAAAE2BgAAigEAAHtFkiFxqOk/ImHtD3up7T8AAAA/+gAAAAAAAAABNwYAAIoBAADzcNCNZprpP/qd66aM3u0/AAAAP/oAAAAAAAAAATgGAACKAQAAjBH/nt6P6T9qZHxxCQzuPwAAAD/6AAAAAAAAAAE5BgAAigEAADHZfTyChuk/6ttuXng07j8AAAA/GQEAAAAAAAABOgYAAIoBAADs7pzyfH/pPxaOVaFEUO4/AAAAPxkBAAAAAAAAATsGAACKAQAAsysMNaN56T9uU2FL51zuPwAAAD8ZAQAAAAAAAAE8BgAAigEAAD+l6rnvbek/TvGdBgNn7j8AAAA/KAEAAAAAAAABPQYAAIoBAADwk7njvmXpP16i/yj1Ye4/AAAAPygBAAAAAAAAAT4GAACKAQAAlVs4gWJc6T/2K5JcYFruPwAAAD9IAQAAAAAAAAE/BgAAigEAAJVbOIFiXOk/9iuSXGBa7j8AAAA/SAEAAAAAAAABQAYAAIoBAACVWziBYlzpP/YrklxgWu4/AAAAP0gBAAAAAAAAAUEGAACKAQAAlVs4gWJc6T/2K5JcYFruPwAAAD9XAQAAAAAAAAFCBgAAigEAAFB7YuEOles/tkvZw8ra6D8AAAA/AAAAAAAAAAABQwYAAIoBAABQe2LhDpXrP7ZL2cPK2ug/AAAAPxAAAAAAAAAAAUQGAACKAQAAUHti4Q6V6z+2S9nDytroPwAAAD8QAAAAAAAAAAFFBgAAigEAAFB7YuEOles/tkvZw8ra6D8AAAA/IAAAAAAAAAABRgYAAIoBAABQe2LhDpXrP7ZL2cPK2ug/AAAAPyAAAAAAAAAAAUcGAACKAQAAUHti4Q6V6z+2S9nDytroPwAAAD8gAAAAAAAAAAFIBgAAigEAAFB7YuEOles/tkvZw8ra6D8AAAA/IAAAAAAAAAABSQYAAIoBAABQe2LhDpXrP7ZL2cPK2ug/AAAAPy8AAAAAAAAAAUoGAACKAQAAAGoxC96M6z/oTeMEfxzpPwAAAD9OAAAAAAAAAAFLBgAAigEAALp/UMHYhes/ILEraj0z6T8AAAA/XgAAAAAAAAABTAYAAIoBAACAvL8D/3/rP2rF1fHtROk/AAAAP14AAAAAAAAAAU0GAACKAQAAVCB/0lB76z9yFfnv1WrpPwAAAD9uAAAAAAAAAAFOBgAAigEAACaEPqGidus/emUc7r2Q6T8AAAA/bgAAAAAAAAABTwYAAIoBAADswK3jyHDrP7wYiFFkzek/AAAAP30AAAAAAAAAAVAGAACKAQAAyku9PkZt6z+GpCTGgwfqPwAAAD+NAAAAAAAAAAFRBgAAigEAAJyvfA2YaOs/MM799b5L6j8AAAA/jQAAAAAAAAABUgYAAIoBAABi7OtPvmLrPxq8Xa/Ce+o/AAAAP6wAAAAAAAAAAVMGAACKAQAAHgILBrlb6z/y+FtG1LDqPwAAAD+sAAAAAAAAAAFUBgAAigEAAM7w2S+IU+s/3ua7/9fg6j8AAAA/rAAAAAAAAAABVQYAAIoBAACKBvnlgkzrP+Q23/2/Bus/AAAAP8sAAAAAAAAAAVYGAACKAQAAXGq4tNRH6z/OJD+3wzbrPwAAAD/LAAAAAAAAAAFXBgAAigEAAEQcGJx9Res/yMMAk7lh6z8AAAA/ywAAAAAAAAABWAYAAIoBAABEHBicfUXrP9ATJJGhh+s/AAAAP9sAAAAAAAAAAVkGAACKAQAAaJEIQQBJ6z/6xQrUbaPrPwAAAD/bAAAAAAAAAAFaBgAAigEAAKBUmf7ZTus/EseP9EfE6z8AAAA/+gAAAAAAAAABWwYAAIoBAADyZcrUClfrP8RRp0iN3es/AAAAP/oAAAAAAAAAAVwGAACKAQAAWMWbw5Jh6z+CjSC/xPHrPwAAAD/6AAAAAAAAAAFdBgAAigEAALT9HCbvaus/RsmZNfwF7D8AAAA/GgEAAAAAAAABXgYAAIoBAAAQNp6IS3TrP64/BwKRDew/AAAAPxoBAAAAAAAAAV8GAACKAQAAbG4f66d96z8mZ9bwFxDsPwAAAD8aAQAAAAAAAAFgBgAAigEAANz0QGZbies/NBg4EwoL7D8AAAA/KQEAAAAAAAABYQYAAIoBAABmyQL6ZZfrP+wDjotZ+es/AAAAPykBAAAAAAAAAWIGAACKAQAABuxkpsen6z+yoEUmm+LrPwAAAD9IAQAAAAAAAAFjBgAAigEAAL5cZ2uAuus/EseP9EfE6z8AAAA/SAEAAAAAAAABZAYAAIoBAABSWHmLtsnrP4KeO+XmoOs/AAAAP0gBAAAAAAAAAWUGAACKAQAAFPDL3Jrd6z+K/3kJ8XXrPwAAAD9oAQAAAAAAAAFmBgAAigEAAJ7EjXCl6+s/GjnpPnRI6z8AAAA/aAEAAAAAAAABZwYAAIoBAAAecv93hPjrPx6aJ2N+Hes/AAAAP2gBAAAAAAAAAWgGAACKAQAAeKqA2uAB7D8k+2WHiPLqPwAAAD+HAQAAAAAAAAFpBgAAigEAALJtEZi6B+w//Eh/RLzW6j8AAAA/hwEAAAAAAAABagYAAIoBAADgCVLJaAzsPzwNBs6Ewuo/AAAAP4cBAAAAAAAAAWsGAACKAQAA9lfy4b8O7D9qICs1W7PqPwAAAD+XAQAAAAAAAAFsBgAAigEAAAymkvoWEew/IgyBraqh6j8AAAA/lwEAAAAAAAABbQYAAIoBAADgCVLJaAzsP0JuRPKOl+o/AAAAP7YBAAAAAAAAAW4GAACKAQAAmh9xf2MF7D/qqDhI7IrqPwAAAD+2AQAAAAAAAAFvBgAAigEAAD7n7xwH/Os/opSOwDt56j8AAAA/xQEAAAAAAAABcAYAAIoBAADMYM6hU/DrPyptv9G0duo/AAAAP8UBAAAAAAAAAXEGAACKAQAAWtqsJqDk6z+ilI7AO3nqPwAAAD/VAQAAAAAAAAFyBgAAigEAALq3Sno+1Os/Grxdr8J76j8AAAA/1QEAAAAAAAABcwYAAIoBAAAYlejN3MPrP+qoOEjsiuo/AAAAP/QBAAAAAAAAAXQGAACKAQAAenKGIXuz6z+6lRPhFZrqPwAAAD/0AQAAAAAAAAF1BgAAigEAAM4o1Ojtoes/etGMV02u6j8AAAA/BAIAAAAAAAABdgYAAIoBAAAsBnI8jJHrPzwNBs6Ewuo/AAAAPwQCAAAAAAAAAXcGAACKAQAAmApgHFaC6z/slx0iytvqPwAAAD8UAgAAAAAAAAF4BgAAigEAACaEPqGidus/fsBxMSv/6j8AAAA/FAIAAAAAAAABeQYAAIoBAADimV1XnW/rP2Su0eouL+s/AAAAPzMCAAAAAAAAAXoGAACKAQAAnK98DZho6z9QnDGkMl/rPwAAAD8zAgAAAAAAAAF7BgAAigEAAG4TPNzpY+s/oAD/KcuW6z8AAAA/MwIAAAAAAAABfAYAAIoBAABOnks3Z2DrPwIWLtJVyes/AAAAP0ICAAAAAAAAAX0GAACKAQAATp5LN2dg6z/aUixpZ/7rPwAAAD9CAgAAAAAAAAF+BgAAigEAAG4TPNzpY+s/MLf57v817D8AAAA/VQIAAAAAAAABfwYAAIoBAACo1syZw2nrP47MKJeKaOw/AAAAP1UCAAAAAAAAAYAGAACKAQAA4pldV51v6z/IL3H8SH/sPwAAAD9kAgAAAAAAAAGBBgAAigEAAOKZXVedb+s/yC9x/Eh/7D8AAAA/ZAIAAAAAAAABggYAAIoBAADimV1XnW/rP8gvcfxIf+w/AAAAP2QCAAAAAAAAAYMGAACKAQAA4pldV51v6z/IL3H8SH/sPwAAAD90AgAAAAAAAAGEBgAAigEAAEjNXlN+KpA/a5le8WdO1j8AAAA/AAAAAAAAAAABhQYAAIoBAAAwj5ZWcCmPP8yujZnygNY/AAAAPyAAAAAAAAAAAYYGAACKAQAAMI+WVnApjz/Mro2Z8oDWPwAAAD8gAAAAAAAAAAGHBgAAigEAADCPllZwKY8/zK6NmfKA1j8AAAA/LwAAAAAAAAABiAYAAIoBAADQAY85fUOHP+Qsnkl+btc/AAAAPy8AAAAAAAAAAYkGAACKAQAA4Jb8DC/ggj82gFCp9PbXPwAAAD9PAAAAAAAAAAGKBgAAigEAAKDd5+iHj30/u+YncEFw2D8AAAA/XgAAAAAAAAABiwYAAIoBAAAAmf0HPop2P0/+YFmA5Ng/AAAAP14AAAAAAAAAAYwGAACKAQAAYGthxwzccT//d12Ho07ZPwAAAD9eAAAAAAAAAAGNBgAAigEAAMCoJk7oCW8/1FMd+qqu2T8AAAA/bgAAAAAAAAABjgYAAIoBAADAqCZO6AlvP9VCAtSI/9k/AAAAP24AAAAAAAAAAY8GAACKAQAAANomT7oacD/p4kjQWEvaPwAAAD+NAAAAAAAAAAGQBgAAigEAAADxdO/ScXI/mW1gJJ5k2j8AAAA/jQAAAAAAAAABkQYAAIoBAACApCRYyrV3P0n4d3jjfdo/AAAAP40AAAAAAAAAAZIGAACKAQAAIOkOORS7fj8plrQz/4faPwAAAD+sAAAAAAAAAAGTBgAAigEAAGCiI127C4Q/6dEtqjac2j8AAAA/rAAAAAAAAAABlAYAAIoBAAAAk8mxzwSJP7m+CENgq9o/AAAAP6wAAAAAAAAAAZUGAACKAQAA4BSqfja/jz+5vghDYKvaPwAAAD/MAAAAAAAAAAGWBgAAigEAAHiIu5Hr8ZI/ub4IQ2Cr2j8AAAA/zAAAAAAAAAABlwYAAIoBAAAYJR1ayt6VP3v6gbmXv9o/AAAAP8wAAAAAAAAAAZgGAACKAQAAcB1whFRbmD87Nvsvz9PaPwAAAD/bAAAAAAAAAAGZBgAAigEAACj3xzhQ/Zo/68AShBTt2j8AAAA/2wAAAAAAAAABmgYAAIoBAAAQDhbZaFSdPy90fue6Kds/AAAAP/oAAAAAAAAAAZsGAACKAQAAyL1Lx0nwnj9vJ+pKYWbbPwAAAD/6AAAAAAAAAAGcBgAAigEAAOwIyKk/fqA/sdpVrgej2z8AAAA/+gAAAAAAAAABnQYAAIoBAABc/92WviahP/WNwRGu39s/AAAAPxkBAAAAAAAAAZ4GAACKAQAAFHDgW3c5oT/ly0TJmTXcPwAAAD8ZAQAAAAAAAAGfBgAAigEAAMzg4iAwTKE/yVhmXpOQ3D8AAAA/GQEAAAAAAAABoAYAAIoBAAB8PNSC29ugP9n4rFpj3Nw/AAAAPygBAAAAAAAAAaEGAACKAQAANJjF5IZroD9PriL/vVrdPwAAAD8oAQAAAAAAAAGiBgAAigEAAECfUFG7FZ8/LztElLe13T8AAAA/SAEAAAAAAAABowYAAIoBAAAQDhbZaFSdP+O0QMLaH94/AAAAP0gBAAAAAAAAAaQGAACKAQAAoNjMwsEimz8FBungnGbePwAAAD9XAQAAAAAAAAGlBgAAigEAABh5Yeb/6pc/dcx5qxmU3j8AAAA/VwEAAAAAAAABpgYAAIoBAADwk+Lhdx2UPydXkf9erd4/AAAAP2cBAAAAAAAAAacGAACKAQAAIJBoZ2F1kD/X4ahTpMbePwAAAD9nAQAAAAAAAAGoBgAAigEAAICe8AFcMIo/+UNsmIi83j8AAAA/hgEAAAAAAAABqQYAAIoBAABAZS1xnlaEP4V9280Lj94/AAAAP4YBAAAAAAAAAaoGAACKAQAAoN3n6IePfT/joyWcuHDePwAAAD+GAQAAAAAAAAGrBgAAigEAAID8mz9fnXM/o/C5OBI03j8AAAA/pQEAAAAAAAABrAYAAIoBAACAb2O9KjBpP1OM7LJ5/N0/AAAAP6UBAAAAAAAAAa0GAACKAQAAAPq5N1/5Wj8P2YBP07/dPwAAAD+lAQAAAAAAAAGuBgAAigEAAADja5dGolg/b//KHYCh3T8AAAA/xQEAAAAAAAABrwYAAIoBAACAJ1Z4kKdfP9/Wdg4fft0/AAAAP8UBAAAAAAAAAbAGAACKAQAAgCdWeJCnXz/f1nYOH37dPwAAAD/FAQAAAAAAAAGxBgAAigEAAIAnVniQp18/39Z2Dh9+3T8AAAA/1AEAAAAAAAABsgYAAIoBAACAJ1Z4kKdfP9/Wdg4fft0/AAAAP9QBAAAAAAAAAbMGAACKAQAAkDNe1Q3NhT+wO68u7NvWPwAAAD8AAAAAAAAAAAG0BgAAigEAAJAzXtUNzYU/sDuvLuzb1j8AAAA/IAAAAAAAAAABtQYAAIoBAACQM17VDc2FP7A7ry7s29Y/AAAAPyAAAAAAAAAAAbYGAACKAQAAoC8req7xiz9QFWVgP/rWPwAAAD8gAAAAAAAAAAG3BgAAigEAALiuY93vT5A/gCiKxxXr1j8AAAA/LwAAAAAAAAABuAYAAIoBAADILMovQGKTP4AoiscV69Y/AAAAPy8AAAAAAAAAAbkGAACKAQAAIE8/IOXklj+fik0M+uDWPwAAAD8/AAAAAAAAAAG6BgAAigEAAOB822AWk5s/4E7UlcLM1j8AAAA/TgAAAAAAAAABuwYAAIoBAADQ522NZPafP/+wl9qmwtY/AAAAP04AAAAAAAAAAbwGAACKAQAAhHsHrANloj9/OaXtN5rWPwAAAD9uAAAAAAAAAAG9BgAAigEAALQhU4djqaQ/C3MUI7ts1j8AAAA/bgAAAAAAAAABvgYAAIoBAABQvrRPQpanPxs1kWvPFtY/AAAAP24AAAAAAAAAAb8GAACKAQAAUL60T0KWpz8bNZFrzxbWPwAAAD+NAAAAAAAAAAHABgAAigEAAFC+tE9Clqc/GzWRa88W1j8AAAA/jQAAAAAAAAABwQYAAIoBAABQvrRPQpanPxs1kWvPFtY/AAAAP40AAAAAAAAAAcIGAACKAQAANv+AvZEUwD8wFPubPz3SPwAAAD8AAAAAAAAAAAHDBgAAigEAADb/gL2RFMA/MBT7mz890j8AAAA/EAAAAAAAAAABxAYAAIoBAAA2/4C9kRTAPzAU+5s/PdI/AAAAPxAAAAAAAAAAAcUGAACKAQAANv+AvZEUwD8wFPubPz3SPwAAAD8vAAAAAAAAAAHGBgAAigEAADb/gL2RFMA/MBT7mz890j8AAAA/LwAAAAAAAAABxwYAAIoBAAA2/4C9kRTAPzAU+5s/PdI/AAAAPy8AAAAAAAAAAcgGAACKAQAADLFvtbmcvz8lQWMtCeTSPwAAAD8/AAAAAAAAAAHJBgAAigEAAECX6cjrbb8/1ct6gU790j8AAAA/PwAAAAAAAAABygYAAIoBAABk1N+0CCO/P2X0zpCvINM/AAAAP14AAAAAAAAAAcsGAACKAQAAMNlUPsnOvj/ma8F9HknTPwAAAD9eAAAAAAAAAAHMBgAAigEAAPTdyceJer4/R4HwJal70z8AAAA/bgAAAAAAAAABzQYAAIoBAADA4j5RSia+P1shNyJ5x9M/AAAAP24AAAAAAAAAAc4GAACKAQAABF0rKYSQvT8s/faUgCfUPwAAAD99AAAAAAAAAAHPBgAAigEAAJBmFTwF6Lw/Ye7lrxK61D8AAAA/fQAAAAAAAAAB0AYAAIoBAAA4GYN2m1u8P1UbTkHcYNU/AAAAP50AAAAAAAAAAdEGAACKAQAAfJNvTtXFuz9LSLbSpQfWPwAAAD+dAAAAAAAAAAHSBgAAigEAANi2300kTLs/X9fhqFOk1j8AAAA/nQAAAAAAAAAB0wYAAIoBAADoSlISLOW6PyXxJNNGWtc/AAAAP7wAAAAAAAAAAdQGAACKAQAAaMDJYKWjuj+pRuFzcSTYPwAAAD+8AAAAAAAAAAHVBgAAigEAAPjexNYzfro/79cWi9MC2T8AAAA/vAAAAAAAAAAB1gYAAIoBAABAbsIRe2u6P4XeNE7wx9k/AAAAP9sAAAAAAAAAAdcGAACKAQAAjP2/TMJYuj8JNPHuGpLaPwAAAD/bAAAAAAAAAAHYBgAAigEAAEBuwhF7a7o/76/3XfI92z8AAAA/2wAAAAAAAAAB2QYAAIoBAABowMlgpaO6P6UY2WXz+Ns/AAAAP+sAAAAAAAAAAdoGAACKAQAAiBLRr8/buj+p9qIZr5rcPwAAAD/rAAAAAAAAAAHbBgAAigEAANi2300kTLs/vYXO71w33T8AAAA/CgEAAAAAAAAB3AYAAIoBAADEIm2JHLO7Px+K4nHFut0/AAAAPwoBAAAAAAAAAd0GAACKAQAAyDd+7Ck2vD/TA9+f6CTePwAAAD8KAQAAAAAAAAHeBgAAigEAAIC9kRTwy7w/1fLDecZ13j8AAAA/KQEAAAAAAAAB3wYAAIoBAADws6cBb3S9PydXkf9erd4/AAAAPykBAAAAAAAAAeAGAACKAQAAwOI+UUomvj+JbMCn6d/ePwAAAD8pAQAAAAAAAAHhBgAAigEAADDZVD7Jzr4/OffX+y753j8AAAA/SQEAAAAAAAAB4gYAAIoBAAAw7mWh1lG/Pzn31/su+d4/AAAAP0kBAAAAAAAAAeMGAACKAQAAwCFyenKvvz9JqDkeIfTePwAAAD9JAQAAAAAAAAHkBgAAigEAAECs+iv58L8/p86D7M3V3j8AAAA/WAEAAAAAAAAB5QYAAIoBAACsKr8phwbAPwf1zbp6t94/AAAAP1gBAAAAAAAAAeYGAACKAQAA2Mb/WjULwD9VarZmNZ7ePwAAAD93AQAAAAAAAAHnBgAAigEAANjG/1o1C8A/tZAANeJ/3j8AAAA/dwEAAAAAAAAB6AYAAIoBAADYxv9aNQvAPwUG6eCcZt4/AAAAP3cBAAAAAAAAAekGAACKAQAArCq/KYcGwD9Dym9qZVLePwAAAD+XAQAAAAAAAAHqBgAAigEAAH6OfvjYAcA/ZSwzr0lI3j8AAAA/lwEAAAAAAAAB6wYAAIoBAACk5HuOVfq/P3PdlNE7Q94/AAAAP5cBAAAAAAAAAewGAACKAQAAQKz6K/nwvz9z3ZTRO0PePwAAAD+2AQAAAAAAAAHtBgAAigEAAIw7+GZA3r8/g4728y0+3j8AAAA/tgEAAAAAAAAB7gYAAIoBAACMO/hmQN6/P4OO9vMtPt4/AAAAP7YBAAAAAAAAAe8GAACKAQAAjDv4ZkDevz+DjvbzLT7ePwAAAD+2AQAAAAAAAAHwBgAAigEAAIw7+GZA3r8/g4728y0+3j8AAAA/tgEAAAAAAAAB8QYAAIoBAACMO/hmQN6/P4OO9vMtPt4/AAAAP7YBAAAAAAAAAfIGAACKAQAAjDv4ZkDevz+DjvbzLT7ePwAAAD/VAQAAAAAAAAHzBgAAigEAAIw7+GZA3r8/g4728y0+3j8AAAA/1QEAAAAAAAAB9AYAAIoBAACMO/hmQN6/P4OO9vMtPt4/AAAAP9UBAAAAAAAAAfUGAACKAQAAjDv4ZkDevz+DjvbzLT7ePwAAAD/VAQAAAAAAAAH2BgAAigEAAIw7+GZA3r8/g4728y0+3j8AAAA/1QEAAAAAAAAB9wYAAIoBAACMO/hmQN6/P4OO9vMtPt4/AAAAP9UBAAAAAAAAAfgGAACKAQAAjDv4ZkDevz+DjvbzLT7ePwAAAD/kAQAAAAAAAAH5BgAAigEAAIw7+GZA3r8/g4728y0+3j8AAAA/5AEAAAAAAAAB+gYAAIoBAACMO/hmQN6/P4OO9vMtPt4/AAAAP+QBAAAAAAAAAfsGAACKAQAAjDv4ZkDevz+DjvbzLT7ePwAAAD/kAQAAAAAAAAH8BgAAigEAAIw7+GZA3r8/g4728y0+3j8AAAA/AwIAAAAAAAAB/QYAAIoBAACMO/hmQN6/P4OO9vMtPt4/AAAAPwMCAAAAAAAAAf4GAACKAQAAjDv4ZkDevz+DjvbzLT7ePwAAAD8DAgAAAAAAAAH/BgAAigEAAIw7+GZA3r8/g4728y0+3j8AAAA/IgIAAAAAAAABAAcAAIoBAACMO/hmQN6/P4OO9vMtPt4/AAAAPyICAAAAAAAAAQEHAACKAQAAjDv4ZkDevz+DjvbzLT7ePwAAAD8iAgAAAAAAAAECBwAAigEAADQDdwTk1L8/iWzAp+nf3j8AAAA/kAIAAAAAAAABAwcAAIoBAADUyvWhh8u/PwnkspRYCN8/AAAAP5ACAAAAAAAAAQQHAACKAQAAeJJ0PyvCvz95qkNf1TXfPwAAAD+QAgAAAAAAAAEFBwAAigEAAHiSdD8rwr8/raxNoIl33z8AAAA/rwIAAAAAAAABBgcAAIoBAAAgWvPczri/Pw3CfEgUqt8/AAAAP68CAAAAAAAAAQcHAACKAQAAZOnwFxamvz8/xIaJyOvfPwAAAD+vAgAAAAAAAAEIBwAAigEAAGTp8BcWpr8/4J08uxsK4D8AAAA/vwIAAAAAAAABCQcAAIoBAABk6fAXFqa/P6LZtTFTHuA/AAAAP78CAAAAAAAAAQoHAACKAQAAsHjuUl2Tvz9yxpDKfC3gPwAAAD/eAgAAAAAAAAELBwAAigEAAECX6cjrbb8/mnh3DUlJ4D8AAAA/3gIAAAAAAAABDAcAAIoBAAAgReJ5wTW/P0oDj2GOYuA/AAAAP94CAAAAAAAAAQ0HAACKAQAA+PLaKpf9vj8c8Gn6t3HgPwAAAD/9AgAAAAAAAAEOBwAAigEAAHRoUnkQvL4//I2mtdN74D8AAAA//QIAAAAAAAABDwcAAIoBAABQFksq5oO+P8x6gU79iuA/AAAAP/0CAAAAAAAAARAHAACKAQAAwOI+UUomvj+8yR8sC5DgPwAAAD8cAwAAAAAAAAERBwAAigEAAARdKymEkL0/RKJQPYSN4D8AAAA/HAMAAAAAAAABEgcAAIoBAAA4LpTZqN68P5xnXOcmmuA/AAAAPxwDAAAAAAAAARMHAACKAQAAyDd+7Ck2vD8kQI34n5fgPwAAAD88AwAAAAAAAAEUBwAAigEAAAyyasRjoLs/rBi+CRmV4D8AAAA/PAMAAAAAAAABFQcAAIoBAADEDVwmDzC7P8x6gU79iuA/AAAAPzwDAAAAAAAAARYHAACKAQAAMNpPTXPSuj+EZtfGTHngPwAAAD9LAwAAAAAAAAEXBwAAigEAACzFPuplT7o/wipeUBVl4D8AAAA/SwMAAAAAAAABGAcAAIoBAADQd6wk/MK5PxKgRvzPS+A/AAAAP2oDAAAAAAAAARkHAACKAQAAcCoaX5I2uT/q7V+5AzDgPwAAAD9qAwAAAAAAAAEaBwAAigEAALikBjfMoLg/wDt5djcU4D8AAAA/agMAAAAAAAABGwcAAIoBAABIrvBJTfi3Pz/EhonI698/AAAAP4oDAAAAAAAAARwHAACKAQAANPBbvypZtz8vJECN+J/fPwAAAD+KAwAAAAAAAAEdBwAAigEAACAyxzQIurY/iVulgccw3z8AAAA/igMAAAAAAAABHgcAAIoBAACK/rpbbFy2P2MbGIknmd4/AAAAP6kDAAAAAAAAAR8HAACKAQAAZqyzDEIktj8jecdLowvePwAAAD+pAwAAAAAAAAEgBwAAigEAAJySLSB09bU/nxLwhFaS3T8AAAA/qQMAAAAAAAABIQcAAIoBAAD4yq6C0P61P9vnkTRBLd0/AAAAP7kDAAAAAAAAASIHAACKAQAArjuxR4kRtj8JDNLBOc3cPwAAAD+5AwAAAAAAAAEjBwAAigEAADDGOfkPU7Y/NTASTzJt3D8AAAA/2AMAAAAAAAABJAcAAIoBAAAgMsc0CLq2P0XyjpdGF9w/AAAAP9gDAAAAAAAAASUHAACKAQAAIkfYlxU9tz+BxzBHMbLbPwAAAD/YAwAAAAAAAAEmBwAAigEAAH6Ual1/ybc/T8UmBn1w2z8AAAA/9gMAAAAAAAABJwcAAIoBAACo+4IPt4S4P0/WQSyfH9s/AAAAP/YDAAAAAAAAASgHAACKAQAAhNOdhqdSuT9ZmL50s8naPwAAAD/2AwAAAAAAAAEpBwAAigEAALzjOWD0Kbo/WanZmtV42j8AAAA/FQQAAAAAAAABKgcAAIoBAABULFecnQq7P2ZrVuPpIto/AAAAPxUEAAAAAAAAASsHAACKAQAA/B34/1sHvD9Vyw/nGdfZPwAAAD8VBAAAAAAAAAEsBwAAigEAADgulNmo3rw/Exikg3Oa2T8AAAA/JQQAAAAAAAABLQcAAIoBAAAorzJ4rsi9P/HG+2SxU9k/AAAAPyUEAAAAAAAAAS4HAACKAQAA0KDT22zFvj/v1xaL0wLZPwAAAD9EBAAAAAAAAAEvBwAAigEAANTK9aGHy78/PF4aXbCY2D8AAAA/RAQAAAAAAAABMAcAAIoBAAC2iQlvGFbAP2mCWuqoONg/AAAAP1QEAAAAAAAAATEHAACKAQAAwOhTtKmlwD/Gub/ed8nXPwAAAD9UBAAAAAAAAAEyBwAAigEAAOY6WwPU3cA/BI9hjmJk1z8AAAA/YwQAAAAAAAABMwcAAIoBAAA4KaODrBrBP1AVZWA/+tY/AAAAP2MEAAAAAAAAATQHAACKAQAA1KboPsxEwT9f1+GoU6TWPwAAAD+DBAAAAAAAAAE1BwAAigEAALyzKzUzXME/i/shNkxE1j8AAAA/gwQAAAAAAAABNgcAAIoBAAByJC76627BP4oMPVxu89U/AAAAP5IEAAAAAAAAATcHAACKAQAAoMBuK5pzwT9XCjMburHVPwAAAD+SBAAAAAAAAAE4BwAAigEAABbsrJePZcE/FlfHtxN11T8AAAA/ogQAAAAAAAABOQcAAIoBAAAy32mhKE7BP6WQNu2WR9U/AAAAP6IEAAAAAAAAAToHAACKAQAAwv1kF7cowT9SLGln/g/VPwAAAD+yBAAAAAAAAAE7BwAAigEAAPrj3irp+cA/EXn9A1jT1D8AAAA/sgQAAAAAAAABPAcAAIoBAAACLhgNbcbAP7BjzlvNoNQ/AAAAP9EEAAAAAAAAAT0HAACKAQAA2tsQvkKOwD9/YcQaGV/UPwAAAD/RBAAAAAAAAAE+BwAAigEAAEBeywIjZMA/LP32lIAn1D8AAAA/0QQAAAAAAAABPwcAAIoBAAB2REUWVTXAP8znx+z19NM/AAAAP/AEAAAAAAAAAUAHAACKAQAAfo5++NgBwD9LcNX/hszTPwAAAD/wBAAAAAAAAAFBBwAAigEAAFRAbfAAir8/ukeB8CWp0z8AAAA/8AQAAAAAAAABQgcAAIoBAACwY93vTxC/PzfQjgO3gNM/AAAAPw8FAAAAAAAAAUMHAACKAQAAzIvCeF9Cvj/HCf44OlPTPwAAAD8PBQAAAAAAAAFEBwAAigEAAPCzpwFvdL0/Bs6EwgI/0z8AAAA/DwUAAAAAAAABRQcAAIoBAABsFA7t2q+8P3eUFY1/bNM/AAAAPx8FAAAAAAAAAUYHAACKAQAAbBQO7dqvvD93lBWNf2zTPwAAAD8fBQAAAAAAAAFHBwAAigEAAGwUDu3ar7w/d5QVjX9s0z8AAAA/HwUAAAAAAAABSAcAAIoBAABsFA7t2q+8P3eUFY1/bNM/AAAAPz4FAAAAAAAAAUkHAACKAQAApifO/Ij7yz+V39TKpEzVPwAAAD8AAAAAAAAAAAFKBwAAigEAAKYnzvyI+8s/ld/UyqRM1T8AAAA/EAAAAAAAAAABSwcAAIoBAACmJ878iPvLP5Xf1MqkTNU/AAAAPxAAAAAAAAAAAUwHAACKAQAApifO/Ij7yz+V39TKpEzVPwAAAD8QAAAAAAAAAAFNBwAAigEAAKYnzvyI+8s/ld/UyqRM1T8AAAA/LwAAAAAAAAABTgcAAIoBAAB6oJ4u6HnMP5Hw7/DG+9Q/AAAAPy8AAAAAAAAAAU8HAACKAQAA3jdq1tXSzD/iZdicgeLUPwAAAD8vAAAAAAAAAAFQBwAAigEAAHRrdq9xMM0/Acib4WXY1D8AAAA/TgAAAAAAAAABUQcAAIoBAAA0O8O5u5LNP0GMImsuxNQ/AAAAP04AAAAAAAAAAVIHAACKAQAA9goQxAX1zT+hsmw526XUPwAAAD9eAAAAAAAAAAFTBwAAigEAALbaXM5PV84/0MWRoLGW1D8AAAA/XgAAAAAAAAABVAcAAIoBAABMDmmn67TOP+B288KjkdQ/AAAAP24AAAAAAAAAAVUHAACKAQAADN61sTUXzz/QxZGgsZbUPwAAAD9uAAAAAAAAAAFWBwAAigEAALwEf5RqXc8/kAELF+mq1D8AAAA/fQAAAAAAAAABVwcAAIoBAABqK0h3n6PPPzHbwEg8ydQ/AAAAP30AAAAAAAAAAVgHAACKAQAAYuEOlRvXzz+yUrM1q/HUPwAAAD+dAAAAAAAAAAFZBwAAigEAAKQm0+3e988/NcqlIhoa1T8AAAA/nQAAAAAAAAABWgcAAIoBAACXfcrA9ALQP4Uuc6iyUdU/AAAAP50AAAAAAAAAAVsHAACKAQAAl33KwPQC0D/WkkAuS4nVPwAAAD+8AAAAAAAAAAFcBwAAigEAAJB9T8bJ288/J/cNtOPA1T8AAAA/vAAAAAAAAAABXQcAAIoBAACYx4ioTajPP0tIttKlB9Y/AAAAP7wAAAAAAAAAAV4HAACKAQAAGD0A98Zmzz8s1ddnn2LWPwAAAD/bAAAAAAAAAAFfBwAAigEAAFhts+x8BM8/HxNbH4u41j8AAAA/2wAAAAAAAAABYAcAAIoBAAA4ZeV/1pjOPyACQPloCdc/AAAAP9sAAAAAAAAAAWEHAACKAQAAwCSWsNMjzj8Ej2GOYmTXPwAAAD/6AAAAAAAAAAFiBwAAigEAAP5USaaJwc0/JuAJrSSr1z8AAAA/+gAAAAAAAAABYwcAAIoBAADGWb4vSm3NP1XiE+7Y7Nc/AAAAP/oAAAAAAAAAAWQHAACKAQAAjl4zuQoZzT+ZlX9RfynYPwAAAD8KAQAAAAAAAAFlBwAAigEAALSbKaUnzsw/C1wQHPxW2D8AAAA/CgEAAAAAAAABZgcAAIoBAAC65WKHq5rMP4vTAglrf9g/AAAAPykBAAAAAAAAAWcHAACKAQAAqDzfX5Z+zD88XhpdsJjYPwAAAD8pAQAAAAAAAAFoBwAAigEAAHqgni7oecw/K624Or6d2D8AAAA/KQEAAAAAAAABaQcAAIoBAAB6oJ4u6HnMPzxeGl2wmNg/AAAAPykBAAAAAAAAAWoHAACKAQAAeqCeLuh5zD9LD3x/opPYPwAAAD9IAQAAAAAAAAFrBwAAigEAAHJWZUxkrcw/anE/xIaJ2D8AAAA/SAEAAAAAAAABbAcAAIoBAABoDCxq4ODMP5qEZCtdetg/AAAAP2gBAAAAAAAAAW0HAACKAQAAGDP1TBUnzT8ZDXI+7lHYPwAAAD9oAQAAAAAAAAFuBwAAigEAACKSP5Kmds0/eTO8DJsz2D8AAAA/aAEAAAAAAAABbwcAAIoBAAC0xUtrQtTNP7r3QpZjH9g/AAAAP4cBAAAAAAAAAXAHAACKAQAApjHZpjo7zj/ZWQbbRxXYPwAAAD+HAQAAAAAAAAFxBwAAigEAAMI5pxPhps4/2VkG20cV2D8AAAA/hwEAAAAAAAABcgcAAIoBAADeQXWAhxLPP5mVf1F/Kdg/AAAAP5cBAAAAAAAAAXMHAACKAQAA/klD7S1+zz8ZDXI+7lHYPwAAAD+XAQAAAAAAAAF0BwAAigEAADZFzmNt0s8/qzXGTU912D8AAAA/tgEAAAAAAAABdQcAAIoBAAA2oCxtVhPQPzxeGl2wmNg/AAAAP7YBAAAAAAAAAXYHAACKAQAA6msSQc0/0D+fc0kFO8vYPwAAAD+2AQAAAAAAAAF3BwAAigEAAFhNF8s+ZdA/rxOQAQsX2T8AAAA/5AEAAAAAAAABeAcAAIoBAAA9WlrBpXzQP5GgsZYEctk/AAAAP+QBAAAAAAAAAXkHAACKAQAA3ny8bQeN0D9EGq7EJ9zZPwAAAD/kAQAAAAAAAAF6BwAAigEAAN58vG0HjdA/yYCFi3RV2j8AAAA/9AEAAAAAAAABewcAAIoBAACw4Hs8WYjQP2tJIJelxNo/AAAAP/QBAAAAAAAAAXwHAACKAQAAD74ZkPd30D8PErui1jPbPwAAAD8TAgAAAAAAAAF9BwAAigEAAM54VTc0V9A/cxbPJD+32z8AAAA/EwIAAAAAAAABfgcAAIoBAABgl1CtwjHQP8VpgYS1P9w/AAAAPyMCAAAAAAAAAX8HAACKAQAAxRkL8qIH0D9Zgbpt9LPcPwAAAD8jAgAAAAAAAAGABwAAigEAAKxwDNBixM8/2+eRNEEt3T8AAAA/MgIAAAAAAAABgQcAAIoBAABG2UAodWvPP790s8k6iN0/AAAAPzICAAAAAAAAAYIHAACKAQAAhAn0HSsJzz+DnxEaUO3dPwAAAD9RAgAAAAAAAAGDBwAAigEAADhl5X/WmM4/g4728y0+3j8AAAA/UQIAAAAAAAABhAcAAIoBAAB4lZh1jDbOP8NBYlfUet4/AAAAP1ECAAAAAAAAAYUHAACKAQAA5GGMnPDYzT9jGxiJJ5nePwAAAD9xAgAAAAAAAAGGBwAAigEAAAafgogNjs0/J1eR/16t3j8AAAA/cQIAAAAAAAABhwcAAIoBAAAs3Hh0KkPNP1VqtmY1nt4/AAAAP3ECAAAAAAAAAYgHAACKAQAA8uDt/eruzD+FfdvNC4/ePwAAAD+AAgAAAAAAAAGJBwAAigEAAIpJIlb9lcw/NRkOSHNX3j8AAAA/gAIAAAAAAAABigcAAIoBAADcIllzyE/MPyN5x0ujC94/AAAAP6ACAAAAAAAAAYsHAACKAQAAuNBRJJ4XzD//Jx8t4cTdPwAAAD+gAgAAAAAAAAGMBwAAigEAAErvTJos8ss/74fYMBF53T8AAAA/oAIAAAAAAAABjQcAAIoBAADutss30OjLP/tJVXklI90/AAAAP78CAAAAAAAAAY4HAACKAQAAkn5K1XPfyz8pbpUGHsPcPwAAAD+/AgAAAAAAAAGPBwAAigEAAJJ+StVz38s/KW6VBh7D3D8AAAA/vwIAAAAAAAABkAcAAIoBAACSfkrVc9/LPylulQYew9w/AAAAP94CAAAAAAAAAZEHAACKAQAAkn5K1XPfyz8pbpUGHsPcPwAAAD/eAgAAAAAAAAGSBwAAigEAAH2zNG7MHNU/3YcO6cVA1D8AAAA/AAAAAAAAAAABkwcAAIoBAAB9szRuzBzVP92HDunFQNQ/AAAAPx4AAAAAAAAAAZQHAACKAQAAdGn7i0hQ1T+NEiY9C1rUPwAAAD8eAAAAAAAAAAGVBwAAigEAACg14V+/fNU/YP8A1jRp1D8AAAA/HgAAAAAAAAABlgcAAIoBAADyTmdMjavVPw+KGCp6gtQ/AAAAPz0AAAAAAAAAAZcHAACKAQAAeH4M71XT1T+hsmw526XUPwAAAD89AAAAAAAAAAGYBwAAigEAAKJ1MC/C8dU/ISpfJkrO1D8AAAA/PQAAAAAAAAABmQcAAIoBAAC0HrRW1w3WPyQZRAAoH9U/AAAAP10AAAAAAAAAAZoHAACKAQAAmiv3TD4l1j9Gauwe6mXVPwAAAD9dAAAAAAAAAAGbBwAAigEAACIAueBIM9Y/9+PoTA3Q1T8AAAA/XQAAAAAAAAABnAcAAIoBAAAKshjI8TDWPxwkdkWtZ9Y/AAAAP3wAAAAAAAAAAZ0HAACKAQAAao+2G5Ag1j8xs6EbWwTXPwAAAD98AAAAAAAAAAGeBwAAigEAAIaCcyUpCdY/ZaSQNu2W1z8AAAA/fAAAAAAAAAABnwcAAIoBAABdi0/lvOrVP6lG4XNxJNg/AAAAP4wAAAAAAAAAAaAHAACKAQAAqb9pEUa+1T/Lhm5sEbzYPwAAAD+MAAAAAAAAAAGhBwAAigEAAAxCJFYmlNU/IdogzIdE2T8AAAA/qwAAAAAAAAABogcAAIoBAAC2rr/kC3HVP1XLD+cZ19k/AAAAP6sAAAAAAAAAAaMHAACKAQAAMH8aQkNJ1T/p4kjQWEvaPwAAAD+6AAAAAAAAAAGkBwAAigEAAExy10vcMdU/WZi+dLPJ2j8AAAA/ugAAAAAAAAABpQcAAIoBAADz3nLawQ7VP1+Ho06RGts/AAAAP8oAAAAAAAAAAaYHAACKAQAAhv1tUFDp1D+v63DUKVLbPwAAAD/KAAAAAAAAAAGnBwAAigEAAFwGShDkytQ/T8UmBn1w2z8AAAA/6QAAAAAAAAABqAcAAIoBAACllUdLK7jUPy9jY8GYets/AAAAP+kAAAAAAAAAAakHAACKAQAA7iRFhnKl1D9fdogob2vbPwAAAD/pAAAAAAAAAAGqBwAAigEAAKk6ZDxtntQ/r+tw1ClS2z8AAAA/CQEAAAAAAAABqwcAAIoBAACpOmQ8bZ7UPw8Su6LWM9s/AAAAPwkBAAAAAAAAAawHAACKAQAAMw8m0Hes1D+9re0cPvzaPwAAAD8JAQAAAAAAAAGtBwAAigEAAEW4qfeMyNQ/e/qBuZe/2j8AAAA/KAEAAAAAAAABrgcAAIoBAADiNe+yrPLUPxnlUhENjdo/AAAAPygBAAAAAAAAAa8HAACKAQAAlAHVhiMf1T+5zyNpglraPwAAAD8oAQAAAAAAAAGwBwAAigEAADB/GkJDSdU/CEUMFT1B2j8AAAA/NwEAAAAAAAABsQcAAIoBAAD6mKAuEXjVP2ZrVuPpIto/AAAAPzcBAAAAAAAAAbIHAACKAQAAIOunfTuw1T9WuvTA9yfaPwAAAD9XAQAAAAAAAAGzBwAAigEAAKJ1MC/C8dU/+ZOq8kpG2j8AAAA/VwEAAAAAAAABtAcAAIoBAADeFdiWQyzWP3kLnd+5bto/AAAAP2YBAAAAAAAAAbUHAACKAQAAvn3+m2hd1j+bXEX+e7XaPwAAAD9mAQAAAAAAAAG2BwAAigEAAJ7lJKGNjtY/X4ejTpEa2z8AAAA/dgEAAAAAAAABtwcAAIoBAACATUumsr/WP++e3DfQjts/AAAAP3YBAAAAAAAAAbgHAACKAQAAMhkxeins1j+DthUhDwPcPwAAAD+GAQAAAAAAAAG5BwAAigEAAObkFk6gGNc/+WuLxWmB3D8AAAA/hgEAAAAAAAABugcAAIoBAAA+eHu/ujvXP8lHSzhx4dw/AAAAP6UBAAAAAAAAAbsHAACKAQAA9Oh9hHNO1z/PNjASTzLdPwAAAD+lAQAAAAAAAAG8BwAAigEAADrTXs54Vdc/D+qbdfVu3T8AAAA/tAEAAAAAAAABvQcAAIoBAAD06H2Ec07XP58S8IRWkt0/AAAAP7QBAAAAAAAAAb4HAACKAQAAbBS88GhA1z+fEvCEVpLdPwAAAD/EAQAAAAAAAAG/BwAAigEAAFhrOMlTJNc/fcFHZpRL3T8AAAA/xAEAAAAAAAABwAcAAIoBAAAWJnRwkAPXP5lFQfe8n9w/AAAAP+MBAAAAAAAAAcEHAACKAQAAFiZ0cJAD1z+ZRUH3vJ/cPwAAAD/jAQAAAAAAAAHCBwAAigEAABYmdHCQA9c/mUVB97yf3D8AAAA/4wEAAAAAAAABwwcAAIoBAAAWJnRwkAPXP5lFQfe8n9w/AAAAP+MBAAAAAAAAAcQHAACKAQAAZv6vfrG52j9vsGL4JmTUPwAAAD8AAAAAAAAAAAHFBwAAigEAAGb+r36xudo/b7Bi+CZk1D8AAAA/DwAAAAAAAAABxgcAAIoBAABCrKgvh4HaP2+wYvgmZNQ/AAAAPw8AAAAAAAAAAccHAACKAQAAGLWE7xpj2j8gO3pMbH3UPwAAAD8fAAAAAAAAAAHIBwAAigEAAO69YK+uRNo/UD2EjSC/1D8AAAA/HwAAAAAAAAAByQcAAIoBAADGxjxvQibaPyQZRAAoH9U/AAAAPy4AAAAAAAAAAcoHAACKAQAAVuU35dAA2j+Wzrmkgp3VPwAAAD8uAAAAAAAAAAHLBwAAigEAAKIZUhFa1Nk/+tLNJusg1j8AAAA/TgAAAAAAAAABzAcAAIoBAADwTWw946fZPxBi+fyYvdY/AAAAP04AAAAAAAAAAc0HAACKAQAAVNAmgsN92T+EBlR70YzXPwAAAD9OAAAAAAAAAAHOBwAAigEAAKAEQa5MUdk/20jrtCVm2D8AAAA/bQAAAAAAAAABzwcAAIoBAABKcdw8Mi7ZP7ACddvoZ9k/AAAAP20AAAAAAAAAAdAHAACKAQAA3I/XssAI2T+5vghDYKvaPwAAAD9tAAAAAAAAAAHRBwAAigEAAPaClLxZ8dg/s8k6iOXz2z8AAAA/jAAAAAAAAAAB0gcAAIoBAACE/HJBpuXYP+mY81YzKN0/AAAAP4wAAAAAAAAAAdMHAACKAQAAVmAyEPjg2D+zoRtbBC/ePwAAAD+MAAAAAAAAAAHUBwAAigEAALCYs3JU6tg/yR8sC5Ac3z8AAAA/nAAAAAAAAAAB1QcAAIoBAABoCbY3Df3YP0916Ku65t8/AAAAP5wAAAAAAAAAAdYHAACKAQAAkgDad3kb2T8yAgpBtEHgPwAAAD+7AAAAAAAAAAHXBwAAigEAABgwfxpCQ9k/pMiaCzFv4D8AAAA/uwAAAAAAAAAB2AcAAIoBAADgSQUHEHLZP3S1daRafuA/AAAAP8sAAAAAAAAAAdkHAACKAQAAlhXr2oae2T+UFznpPnTgPwAAAD/LAAAAAAAAAAHaBwAAigEAAKIZUhFa1Nk/4owhlfla4D8AAAA/2gAAAAAAAAAB2wcAAIoBAACyHblHLQraP6LZtTFTHuA/AAAAP9oAAAAAAAAAAdwHAACKAQAAwCEgfgBA2j9fN2X0zpDfPwAAAD/6AAAAAAAAAAHdBwAAigEAAIg7pmrObto/uX/lDsDQ3j8AAAA/+gAAAAAAAAAB3gcAAIoBAAAOa0sNl5baP/NlouTMGt4/AAAAP/oAAAAAAAAAAd8HAACKAQAAfkxQlwi82j8P6pt19W7dPwAAAD8JAQAAAAAAAAHgBwAAigEAAJD1074d2No/Gb0z5CvI3D8AAAA/CQEAAAAAAAAB4QcAAIoBAAAyGDZrf+jaP8VpgYS1P9w/AAAAPygBAAAAAAAAAeIHAACKAQAARmbWg9bq2j+fKfSLFajbPwAAAD8oAQAAAAAAAAHjBwAAigEAAOwtVSF64do/76/3XfI92z8AAAA/KAEAAAAAAAAB5AcAAIoBAAA0vVJcwc7aPxvUN+vq3do/AAAAP0YBAAAAAAAAAeUHAACKAQAAOmJvTQO12j/ZIMyHRKHaPwAAAD9GAQAAAAAAAAHmBwAAigEAAODOCtzokdo/WanZmtV42j8AAAA/RgEAAAAAAAAB5wcAAIoBAABy7QVSd2zaPzlHFlbxgto/AAAAP2UBAAAAAAAAAegHAACKAQAA1m/AlldC2j/Lb2plUqbaPwAAAD9lAQAAAAAAAAHpBwAAigEAAPYHmpEyEdo/+3F0pgbo2j8AAAA/ZQEAAAAAAAAB6gcAAIoBAAAUoHOMDeDZP7+c0vYbTds/AAAAP4QBAAAAAAAAAesHAACKAQAAHOqsbpGs2T8zUkibdsvbPwAAAD+EAQAAAAAAAAHsBwAAigEAAGoex5oagNk/lVZcHd9O3D8AAAA/hAEAAAAAAAAB7QcAAIoBAADOoIHf+lXZPzsO3ALuDt0/AAAAP5QBAAAAAAAAAe4HAACKAQAASnHcPDIu2T9jPU7Va/fdPwAAAD+UAQAAAAAAAAHvBwAAigEAAKhOepDQHdk/aQr9YgXq3j8AAAA/swEAAAAAAAAB8AcAAIoBAACoTnqQ0B3ZP/8QGyYir98/AAAAP7MBAAAAAAAAAfEHAACKAQAAMiM8JNsr2T8aAYUg2iDgPwAAAD+zAQAAAAAAAAHyBwAAigEAADIjPCTbK9k/GgGFINog4D8AAAA/0gEAAAAAAAAB8wcAAIoBAAAyIzwk2yvZPxoBhSDaIOA/AAAAP9IBAAAAAAAAAfQHAACKAQAAMiM8JNsr2T8aAYUg2iDgPwAAAD/SAQAAAAAAAAH1BwAAigEAAChhVUtKq+s/SnKBaVllyD8AAAA/AAAAAAAAAAAB9gcAAIoBAACyNRffVLnrP0phZkM3tsg/AAAAPyAAAAAAAAAAAfcHAACKAQAAsjUX31S56z9KYWZDN7bIPwAAAD8gAAAAAAAAAAH4BwAAigEAALI1F99Uues/SmFmQze2yD8AAAA/IAAAAAAAAAAB+QcAAIoBAACyNRffVLnrP0phZkM3tsg/AAAAP0gAAAAAAAAAAfoHAACKAQAAsjUX31S56z9KYWZDN7bIPwAAAD9IAAAAAAAAAAH7BwAAigEAALI1F99Uues/SmFmQze2yD8AAAA/SAAAAAAAAAAB/AcAAIoBAACyNRffVLnrP0phZkM3tsg/AAAAP0gAAAAAAAAAAf0HAACKAQAAsjUX31S56z9KYWZDN7bIPwAAAD9IAAAAAAAAAAH+BwAAigEAAOQgMEwR37k/Vq4Ho+P24T8AAAA/AAAAAAAAAAAB/wcAAIoBAADkIDBMEd+5P1auB6Pj9uE/AAAAPxAAAAAAAAAAAQAIAACKAQAA5CAwTBHfuT9Wrgej4/bhPwAAAD8QAAAAAAAAAAEBCAAAigEAAOQgMEwR37k/Vq4Ho+P24T8AAAA/HgAAAAAAAAABAggAAIoBAADkIDBMEd+5P1auB6Pj9uE/AAAAPx4AAAAAAAAAAQMIAACKAQAA5CAwTBHfuT9Wrgej4/bhPwAAAD8eAAAAAAAAAAEECAAAigEAAOQgMEwR37k/Vq4Ho+P24T8AAAA/HgAAAAAAAAABBQgAAIoBAADkIDBMEd+5P1auB6Pj9uE/AAAAPz0AAAAAAAAAAQYIAACKAQAA5CAwTBHfuT9Wrgej4/bhPwAAAD89AAAAAAAAAAEHCAAAigEAAOQgMEwR37k/Vq4Ho+P24T8AAAA/PQAAAAAAAAABCAgAAIoBAADkIDBMEd+5P1auB6Pj9uE/AAAAPz0AAAAAAAAAAQkIAACKAQAA5CAwTBHfuT9Wrgej4/bhPwAAAD89AAAAAAAAAAEKCAAAigEAAOQgMEwR37k/Vq4Ho+P24T8AAAA/PQAAAAAAAAABCwgAAIoBAAAYeWHm/+qXPwY5H/coEOI/AAAAPwAAAAAAAAAAAQwIAACKAQAAGHlh5v/qlz8GOR/3KBDiPwAAAD8QAAAAAAAAAAENCAAAigEAABh5Yeb/6pc/Bjkf9ygQ4j8AAAA/EAAAAAAAAAABDggAAIoBAAAYeWHm/+qXPwY5H/coEOI/AAAAPx8AAAAAAAAAAQ8IAACKAQAAGHlh5v/qlz8GOR/3KBDiPwAAAD8fAAAAAAAAAAEQCAAAigEAABh5Yeb/6pc/Bjkf9ygQ4j8AAAA/HwAAAAAAAAABEQgAAIoBAAAQ+/qTr9iUPzDrBTr1K+I/AAAAPy8AAAAAAAAAARIIAACKAQAAeIi7kevxkj8eOqQXAzHiPwAAAD9OAAAAAAAAAAETCAAAigEAAHiIu5Hr8ZI/HjqkFwMx4j8AAAA/TgAAAAAAAAABFAgAAIoBAAB4iLuR6/GSPx46pBcDMeI/AAAAP04AAAAAAAAAARUIAACKAQAAeIi7kevxkj8eOqQXAzHiPwAAAD9eAAAAAAAAAAEWCAAAigEAANN31SK1euQ/tsM2S24p4j8AAAA/AAAAAAAAAAABFwgAAIoBAAAYYrZsuoHkP5hhcwaKM+I/AAAAPx8AAAAAAAAAARgIAACKAQAAGGK2bLqB5D+YYXMGijPiPwAAAD8fAAAAAAAAAAEZCAAAigEAABhitmy6geQ/mGFzBooz4j8AAAA/LwAAAAAAAAABGggAAIoBAAAYYrZsuoHkP5hhcwaKM+I/AAAAPy8AAAAAAAAAARsIAACKAQAA5iBZSsqW5D8Y2WXz+FviPwAAAD9OAAAAAAAAAAEcCAAAigEAAIdDu/Yrp+Q/ymN9Rz514j8AAAA/TgAAAAAAAAABHQgAAIoBAAA9tL275LnkP2o9M3mRk+I/AAAAP04AAAAAAAAAAR4IAACKAQAAFpqwJSDQ5D+U7xm8Xa/iPwAAAD9dAAAAAAAAAAEfCAAAigEAAECR1GWM7uQ/JBhuy77S4j8AAAA/bQAAAAAAAAABIAgAAIoBAACuctnv/RPlP1x7tjB96eI/AAAAP20AAAAAAAAAASEIAACKAQAAeYxf3MtC5T9MylQOi+7iPwAAAD+MAAAAAAAAAAEiCAAAigEAACtYRbBCb+U/bCwYU2/k4j8AAAA/jAAAAAAAAAABIwgAAIoBAADH1YprYpnlPzTJz+2wzeI/AAAAP4wAAAAAAAAAASQIAACKAQAAKpA/aai95T90jVZ3ebniPwAAAD+sAAAAAAAAAAElCAAAigEAAF+uszVA3eU/WozRVp+Y4j8AAAA/rAAAAAAAAAABJggAAIoBAABfrrM1QN3lP1qM0VafmOI/AAAAP6wAAAAAAAAAAScIAACKAQAAX66zNUDd5T9ajNFWn5jiPwAAAD+sAAAAAAAAAAEoCAAAigEAAF+uszVA3eU/WozRVp+Y4j8AAAA/ywAAAAAAAAABKQgAAIoBAACbFWbVscXpP6665idwQbA/AAAAPwAAAAAAAAAAASoIAACKAQAAmxVm1bHF6T+uuuYncEGwPwAAAD8PAAAAAAAAAAErCAAAigEAANtaKi515uk/soeVtQk0sT8AAAA/DwAAAAAAAAABLAgAAIoBAADMjr2wB//pP7xUREOjJrI/AAAAPy4AAAAAAAAAAS0IAACKAQAA0hDxS/EZ6j8E1V4041WzPwAAAD8uAAAAAAAAAAEuCAAAigEAANqSJOfaNOo/zsxrEpKttD8AAAA/PgAAAAAAAAABLwgAAIoBAAD4YviaG1LqPxwaNZFrz7Y/AAAAPz4AAAAAAAAAATAIAACKAQAA/+QrNgVt6j9uZ/4PRfG4PwAAAD9OAAAAAAAAAAExCAAAigEAAAdnX9Huh+o/et8l3zN4uz8AAAA/TgAAAAAAAAABMggAAIoBAAAxXoMRW6bqP5A1F2LeoL4/AAAAP10AAAAAAAAAATMIAACKAQAAWlWnUcfE6j8X+e/VaiHBPwAAAD9dAAAAAAAAAAE0CAAAigEAAFawimCF3uo/AUKl0tu/wj8AAAA/fQAAAAAAAAABNQgAAIoBAABoWQ6ImvrqP6zG00WEcsQ/AAAAP30AAAAAAAAAATYIAACKAQAAQj8B8tUQ6z9WXB3fTtTFPwAAAD+MAAAAAAAAAAE3CAAAigEAABwl9FsRJ+s/APJmeBk2xz8AAAA/jAAAAAAAAAABOAgAAIoBAADevEat9TrrPyoQviR1b8g/AAAAP5wAAAAAAAAAATkIAACKAQAAoFSZ/tlO6z/QtiLkYYDJPwAAAD+cAAAAAAAAAAE6CAAAigEAACopW5LkXOs/FkhY+8Neyj8AAAA/uwAAAAAAAAABOwgAAIoBAACSiCyBbGfrP7oQ8wb1zco/AAAAP7sAAAAAAAAAATwIAACKAQAAqNbMmcNp6z86iOXzY/bKPwAAAD+7AAAAAAAAAAE9CAAAigEAAKjWzJnDaes/Oojl82P2yj8AAAA/uwAAAAAAAAABPggAAIoBAACo1syZw2nrPzqI5fNj9so/AAAAP9oAAAAAAAAAAT8IAACKAQAAqNbMmcNp6z86iOXzY/bKPwAAAD/aAAAAAAAAAAFACAAAigEAAKjWzJnDaes/Oojl82P2yj8AAAA/2gAAAAAAAAABQQgAAIoBAACo1syZw2nrPzqI5fNj9so/AAAAP9oAAAAAAAAAAUIIAACKAQAAsFgANa2E6z9M/aWA8futPwAAAD8AAAAAAAAAAAFDCAAAigEAALBYADWthOs/TP2lgPH7rT8AAAA/EAAAAAAAAAABRAgAAIoBAACwWAA1rYTrP0z9pYDx+60/AAAAPxAAAAAAAAAAAUUIAACKAQAAsFgANa2E6z9M/aWA8futPwAAAD8QAAAAAAAAAAFGCAAAigEAAOzArePIcOs/erLzBR+ZsT8AAAA/LwAAAAAAAAABRwgAAIoBAABAd/uqO1/rP7xUREOjJrI/AAAAPy8AAAAAAAAAAUgIAACKAQAAigb55YJM6z8+qgDkzfCyPwAAAD8vAAAAAAAAAAFJCAAAigEAALxHVghzN+s/yO6hXtYLtD8AAAA/PwAAAAAAAAABSggAAIoBAADWOhMSDCDrPxBvvE8WO7U/AAAAP08AAAAAAAAAAUsIAACKAQAA0LjfdiIF6z/cVa4Ho+O2PwAAAD9PAAAAAAAAAAFMCAAAigEAAL4PXE8N6eo/LKN3hnwFuT8AAAA/XgAAAAAAAAABTQgAAIoBAAB9ypf2ScjqP8RwW/aVVrw/AAAAP14AAAAAAAAAAU4IAACKAQAAU9Nztt2p6j+a8arJVeS/PwAAAD99AAAAAAAAAAFPCAAAigEAAAdnX9Huh+o/nE6sdpXrwT8AAAA/fQAAAAAAAAABUAgAAIoBAAD/5Cs2BW3qP6roCZLI0MM/AAAAP30AAAAAAAAAAVEIAACKAQAA7DuoDvBQ6j+WIKRoF8DFPwAAAD+dAAAAAAAAAAFSCAAAigEAAPDgxP8xN+o/xBzFyC6bxz8AAAA/nQAAAAAAAAABUwgAAIoBAAAX+9GV9iDqP3Ch8zvXTck/AAAAP50AAAAAAAAAAVQIAACKAQAAgv+/dcAR6j+ari/CENjKPwAAAD+8AAAAAAAAAAFVCAAAigEAAO4DrlWKAuo/BIDy0RJOzD8AAAA/vAAAAAAAAAABVggAAIoBAAB7fYza1vbpPwxNoV+sQM0/AAAAP7wAAAAAAAAAAVcIAACKAQAATeFLqSjy6T9wUbXhFMTNPwAAAD/MAAAAAAAAAAFYCAAAigEAACtsWwSm7uk/8MinzoPszT8AAAA/zAAAAAAAAAABWQgAAIoBAABN4UupKPLpP/DIp86D7M0/AAAAP8wAAAAAAAAAAVoIAACKAQAAZC/swX/06T9GIkMPl9vMPwAAAD/rAAAAAAAAAAFbCAAAigEAAGQv7MF/9Ok/RiJDD5fbzD8AAAA/+gAAAAAAAAABXAgAAIoBAABkL+zBf/TpP0YiQw+X28w/AAAAP/oAAAAAAAAAAV0IAACKAQAAZC/swX/06T9GIkMPl9vMPwAAAD/6AAAAAAAAAAFeCAAAigEAALbPLRc7XO0/EJUvEyVnpj8AAAA/AAAAAAAAAAABXwgAAIoBAAC2zy0XO1ztPxCVLxMlZ6Y/AAAAPyAAAAAAAAAAAWAIAACKAQAAts8tFztc7T8QlS8TJWemPwAAAD8gAAAAAAAAAAFhCAAAigEAALbPLRc7XO0/EJUvEyVnpj8AAAA/LwAAAAAAAAABYggAAIoBAAC2zy0XO1ztPxCVLxMlZ6Y/AAAAPy8AAAAAAAAAAWMIAACKAQAAmP9ZY/o+7T98tjB96WajPwAAAD8/AAAAAAAAAAFkCAAAigEAAPbc97aYLu0//GB03L6coj8AAAA/PwAAAAAAAAABZQgAAIoBAAAqHlXZiBntP3YLuDuU0qE/AAAAP14AAAAAAAAAAWYIAACKAQAAOOrBVvYA7T/2pOB0R1mhPwAAAD9eAAAAAAAAAAFnCAAAigEAADBojrsM5uw/dhzTYbaBoT8AAAA/bgAAAAAAAAABaAgAAIoBAABWgptR0c/sP/xxjwLhS6I/AAAAP24AAAAAAAAAAWkIAACKAQAAfpyo55W57D98tjB96WajPwAAAD99AAAAAAAAAAFqCAAAigEAALDdBQqGpOw/DMiAhYt0pT8AAAA/fQAAAAAAAAABawgAAIoBAADiHmMsdo/sP6SmfxvHdKg/AAAAP50AAAAAAAAAAWwIAACKAQAAHocQ25F77D84lpnXJCSrPwAAAD+dAAAAAAAAAAFtCAAAigEAAKDZntOybuw/zHSYbWAkrj8AAAA/nQAAAAAAAAABbggAAIoBAABEoR1xVmXsP3D2X56nVbA/AAAAP6wAAAAAAAAAAW8IAACKAQAADN6Ms3xf7D8y/4eieFyxPwAAAD+sAAAAAAAAAAFwCAAAigEAANIa/PWiWew//Aewpkljsj8AAAA/zAAAAAAAAAABcQgAAIoBAADqaJwO+lvsP0SZ5b2rQbM/AAAAP8wAAAAAAAAAAXIIAACKAQAAZhYOFtlo7D9IZpRLRTS0PwAAAD/bAAAAAAAAAAFzCAAAigEAADTVsPPofew/kPfJYqcStT8AAAA/2wAAAAAAAAABdAgAAIoBAAAQu6NdJJTsPxJNhgPS3LU/AAAAP+sAAAAAAAAAAXUIAACKAQAAFj3X+A2v7D8aK1C3jX62PwAAAD/rAAAAAAAAAAF2CAAAigEAADQNq6xOzOw/XM2g9BEMtz8AAAA/CgEAAAAAAAABdwgAAIoBAABqKx955uvsPyLn4x4Fwrc/AAAAPwoBAAAAAAAAAXgIAACKAQAAnkmTRX4L7T8mxa3SwGO4PwAAAD8KAQAAAAAAAAF5CAAAigEAALDyFm2TJ+0/blbj6SJCuT8AAAA/KQEAAAAAAAABeggAAIoBAACiJqrvJUDtP/Krn4pNDLo/AAAAPykBAAAAAAAAAXsIAACKAQAAWJestN5S7T+4xeK0QMK6PwAAAD8pAQAAAAAAAAF8CAAAigEAABAIr3mXZe0/et8l3zN4uz8AAAA/OQEAAAAAAAABfQgAAIoBAACwKhEm+XXtP4Ss1GzNarw/AAAAPzkBAAAAAAAAAX4IAACKAQAACmOSiFV/7T8M8XXn1YW9PwAAAD9YAQAAAAAAAAF/CAAAigEAADr/0rkDhO0/VnGQ2BW1vj8AAAA/WAEAAAAAAAABgAgAAIoBAABEJiNGL4XtP1o+P2avp78/AAAAP2gBAAAAAAAAAYEIAACKAQAAGIriFIGA7T/SVp+Y5pPAPwAAAD9oAQAAAAAAAAGCCAAAigEAALAqESb5de0/1zRpTKI1wT8AAAA/dgEAAAAAAAABgwgAAIoBAAAyfZ8eGmntP1uKJe3M/8E/AAAAP3YBAAAAAAAAAYQIAACKAQAAnoGN/uNZ7T8hpGgXwLXCPwAAAD+WAQAAAAAAAAGFCAAAigEAAAiGe96tSu0/ZUa5VERDwz8AAAA/lgEAAAAAAAABhggAAIoBAABSFXkZ9TftP+eskBuRvMM/AAAAP5YBAAAAAAAAAYcIAACKAQAAsPIWbZMn7T+r1+5rpiHEPwAAAD+1AQAAAAAAAAGICAAAigEAAOQzdI+DEu0/jWQQAaB8xD8AAAA/tQEAAAAAAAABiQgAAIoBAAAuw3HKyv/sP5BT9dp9zcQ/AAAAP7UBAAAAAAAAAYoIAACKAQAARrYu1GPo7D/SBmE+JArFPwAAAD/UAQAAAAAAAAGLCAAAigEAAIYe3IJ/1Ow/kkLatFsexT8AAAA/1AEAAAAAAAABjAgAAIoBAAAGcWp7oMfsP5JC2rRbHsU/AAAAP9QBAAAAAAAAAY0IAACKAQAAisP4c8G67D+wpJ35PxTFPwAAAD/kAQAAAAAAAAGOCAAAigEAAAoWh2zirew/Uo9uUbXhxD8AAAA/5AEAAAAAAAABjwgAAIoBAADUUvauCKjsP28CTby7hsQ/AAAAPwMCAAAAAAAAAZAIAACKAQAAsN0FCoak7D8rYPx+N/nDPwAAAD8DAgAAAAAAAAGRCAAAigEAANRS9q4IqOw/BDGKrLkQwz8AAAA/AwIAAAAAAAABkggAAIoBAAAA7zbgtqzsP1uKJe3M/8E/AAAAPyICAAAAAAAAAZMIAACKAQAAaE4Izz637D+SkhgPHqjAPwAAAD8iAgAAAAAAAAGUCAAAigEAABKYugfMyOw/jmho1ESuvT8AAAA/IgIAAAAAAAABlQgAAIoBAAACzE2KXuHsP/C8urBvu7k/AAAAP0ICAAAAAAAAAZYIAACKAQAAIJwhPp/+7D8STYYD0ty1PwAAAD9CAgAAAAAAAAGXCAAAigEAAGDh5ZZiH+0/vFREQ6Mmsj8AAAA/QgIAAAAAAAABmAgAAIoBAABqYxkyTDrtP0z9pYDx+60/AAAAP1ECAAAAAAAAAZkIAACKAQAAiDPt5YxX7T8kL40uWEyoPwAAAD9RAgAAAAAAAAGaCAAAigEAAISO0PRKce0/fKUVV8e3oz8AAAA/cAIAAAAAAAABmwgAAIoBAABedMNehoftP+jXMeetZqA/AAAAP3ACAAAAAAAAAZwIAACKAQAA5EiF8pCV7T/Aao1x01OdPwAAAD9wAgAAAAAAAAGdCAAAigEAACgzZjyWnO0/qOFKfMIdmz8AAAA/kAIAAAAAAAABnggAAIoBAAA2WrbIwZ3tP5y+qmt+Apc/AAAAP5ACAAAAAAAAAZ8IAACKAQAANlq2yMGd7T+cvqprfgKXPwAAAD+QAgAAAAAAAAGgCAAAigEAADZatsjBne0/nL6qa34Clz8AAAA/nwIAAAAAAAABoQgAAIoBAAA2WrbIwZ3tP5y+qmt+Apc/AAAAP58CAAAAAAAAAaIIAACKAQAA7WqSLE5j5D/bD7FhIvLaPwAAAD8AAAAAAAAAAAGjCAAAigEAAN6eJa/ge+Q/JaHmeITQ2z8AAAA/IAAAAAAAAAABpAgAAIoBAADeniWv4HvkPyWh5niE0Ns/AAAAPyAAAAAAAAAAAaUIAACKAQAAKgs6lM+d5D8Xzk4KTnfcPwAAAD8vAAAAAAAAAAGmCAAAigEAAHV3Tnm+v+Q/6ZjzVjMo3T8AAAA/PwAAAAAAAAABpwgAAIoBAAAGzkOosujkP88U+sUK1N0/AAAAPz8AAAAAAAAAAagIAACKAQAAjP3oSnsQ5T/zVIe+qmvePwAAAD9eAAAAAAAAAAGpCAAAigEAALX0DIvnLuU/ebtehffk3j8AAAA/XgAAAAAAAAABqggAAIoBAAD2OdHjqk/lPznmvNUMSt8/AAAAP14AAAAAAAAAAasIAACKAQAAK1hFsEJv5T/P/fW+S77fPwAAAD9uAAAAAAAAAAGsCAAAigEAAI4S+q2Ik+U/KLLmQswb4D8AAAA/bgAAAAAAAAABrQgAAIoBAAD88/43+rjlP5p4dw1JSeA/AAAAP40AAAAAAAAAAa4IAACKAQAAJusieGbX5T8c8Gn6t3HgPwAAAD+NAAAAAAAAAAGvCAAAigEAADiUpp978+U/zHqBTv2K4D8AAAA/jQAAAAAAAAABsAgAAIoBAAAGU0l9iwjmPwTeybO7oeA/AAAAP50AAAAAAAAAAbEIAACKAQAAvsNLQkQb5j/kewZv16vgPwAAAD+dAAAAAAAAAAGyCAAAigEAAF7mre6lK+Y/xBlDKvO14D8AAAA/vAAAAAAAAAABswgAAIoBAADQbM9pWTfmPxzfTtSVwuA/AAAAP7wAAAAAAAAAAbQIAACKAQAAFVews14+5j+UBh7DHMXgPwAAAD/MAAAAAAAAAAG1CAAAigEAABVXsLNePuY/lAYewxzF4D8AAAA/zAAAAAAAAAABtggAAIoBAAAVV7CzXj7mPxzfTtSVwuA/AAAAP8wAAAAAAAAAAbcIAACKAQAAA64sjEki5j8skLD2h73gPwAAAD/aAAAAAAAAAAG4CAAAigEAAAOuLIxJIuY/LJCw9oe94D8AAAA/+QAAAAAAAAABuQgAAIoBAAADriyMSSLmPyyQsPaHveA/AAAAP/kAAAAAAAAAAboIAACKAQAAA64sjEki5j8skLD2h73gPwAAAD/5AAAAAAAAAAG7CAAAigEAAA/VfBh1I+Y/Bm0rQh4G2D8AAAA/AAAAAAAAAAABvAgAAIoBAAAP1XwYdSPmPwZtK0IeBtg/AAAAPxAAAAAAAAAAAb0IAACKAQAAD9V8GHUj5j8GbStCHgbYPwAAAD8QAAAAAAAAAAG+CAAAigEAAA/VfBh1I+Y/Bm0rQh4G2D8AAAA/HwAAAAAAAAABvwgAAIoBAADsX4xz8h/mP1vA3aGUjtg/AAAAPx8AAAAAAAAAAcAIAACKAQAA1RHsWpsd5j/7mZPT56zYPwAAAD8/AAAAAAAAAAHBCAAAigEAAIUAu4RqFeY/n3NJBTvL2D8AAAA/PwAAAAAAAAABwggAAIoBAAApyDkiDgzmP0/+YFmA5Ng/AAAAPz8AAAAAAAAAAcMIAACKAQAAclc3XVX55T/QdVNG7wzZPwAAAD9eAAAAAAAAAAHECAAAigEAALC/5Atx5eU/ECm/qZVJ2T8AAAA/XgAAAAAAAAABxQgAAIoBAADKsqEVCs7lPwRnQmGBn9k/AAAAP24AAAAAAAAAAcYIAACKAQAAwzBueiCz5T+GzRkozhjaPwAAAD9uAAAAAAAAAAHHCAAAigEAAI4S+q2Ik+U/6dEtqjac2j8AAAA/bgAAAAAAAAAByAgAAIoBAABZ9IXh8HPlP++v913yPds/AAAAP40AAAAAAAAAAckIAACKAQAA3+swy1NN5T9To/C5OBLcPwAAAD+NAAAAAAAAAAHKCAAAigEAAJN/HOZkK+U/qeWH84zr3D8AAAA/jQAAAAAAAAABywgAAIoBAAAknhdc8wXlP6EB1V40490/AAAAP6wAAAAAAAAAAcwIAACKAQAA+6bzG4fn5D/X4ahTpMbePwAAAD+sAAAAAAAAAAHNCAAAigEAAN3WH2hGyuQ/LyRAjfif3z8AAAA/rAAAAAAAAAABzggAAIoBAADKLZxAMa7kP0Kza2OmPOA/AAAAP7wAAAAAAAAAAc8IAACKAQAA5iBZSsqW5D+MtvrENJ/gPwAAAD+8AAAAAAAAAAHQCAAAigEAADnXphE9heQ/rgej4/bl4D8AAAA/2wAAAAAAAAAB0QgAAIoBAADIUIWWiXnkP3iTP1gWIOE/AAAAP9sAAAAAAAAAAdIIAACKAQAAmbREZdt05D+gRSab4jvhPwAAAD/rAAAAAAAAAAHTCAAAigEAAGwYBDQtcOQ/Gm31iWk+4T8AAAA/6wAAAAAAAAAB1AgAAIoBAABJoxOPqmzkPxpt9YlpPuE/AAAAP/oAAAAAAAAAAdUIAACKAQAASaMTj6ps5D8abfWJaT7hPwAAAD/6AAAAAAAAAAHWCAAAigEAAEmjE4+qbOQ/Gm31iWk+4T8AAAA/JwEAAAAAAAAB1wgAAIoBAABJoxOPqmzkPxpt9YlpPuE/AAAAPycBAAAAAAAAAdgIAACKAQAA6gh2rc0O4z8phZkN3djaPwAAAD8AAAAAAAAAAAHZCAAAigEAAOoIdq3NDuM/KYWZDd3Y2j8AAAA/HwAAAAAAAAAB2ggAAIoBAADqCHatzQ7jPymFmQ3d2No/AAAAPx8AAAAAAAAAAdsIAACKAQAA6gh2rc0O4z8phZkN3djaPwAAAD8fAAAAAAAAAAHcCAAAigEAAOoIdq3NDuM/KYWZDd3Y2j8AAAA/PgAAAAAAAAAB3QgAAIoBAADqCHatzQ7jPymFmQ3d2No/AAAAPz4AAAAAAAAAAd4IAACKAQAA6gh2rc0O4z8phZkN3djaPwAAAD8+AAAAAAAAAAHfCAAAigEAAOoIdq3NDuM/KYWZDd3Y2j8AAAA/PgAAAAAAAAAB4AgAAIoBAADqCHatzQ7jPymFmQ3d2No/AAAAPz4AAAAAAAAAAeEIAACKAQAA6gh2rc0O4z8phZkN3djaPwAAAD8+AAAAAAAAAAHiCAAAigEAAOoIdq3NDuM/KYWZDd3Y2j8AAAA/XQAAAAAAAAAB4wgAAIoBAABJ5hMBbP7iPy9jY8GYets/AAAAP3wAAAAAAAAAAeQIAACKAQAAHUrTz7354j8T8IRWktXbPwAAAD98AAAAAAAAAAHlCAAAigEAABEjg0OS+OI/1Rrjpqc63D8AAAA/jAAAAAAAAAAB5ggAAIoBAADvrZKeD/XiP3njfbLYqdw/AAAAP4wAAAAAAAAAAecIAACKAQAA2F/yhbjy4j8L+7abFx7dPwAAAD+rAAAAAAAAAAHoCAAAigEAAJ+cYcje7OI/j2GOYmSX3T8AAAA/qwAAAAAAAAAB6QgAAIoBAAB8J3EjXOniPwMXBAe/Fd4/AAAAP6sAAAAAAAAAAeoIAACKAQAAZdnQCgXn4j/zVIe+qmvePwAAAD/KAAAAAAAAAAHrCAAAigEAAHAAIZcw6OI/J1eR/16t3j8AAAA/ygAAAAAAAAAB7AgAAIoBAACqw7FUCu7iP3m7XoX35N4/AAAAP8oAAAAAAAAAAe0IAACKAQAA762Sng/14j8ZlRS3SgPfPwAAAD/aAAAAAAAAAAHuCAAAigEAADSYc+gU/OI/6YHvT3QS3z8AAAA/2gAAAAAAAAAB7wgAAIoBAAClHpVjyAfjP/kyUXJmDd8/AAAAP/kAAAAAAAAAAfAIAACKAQAAOxqng/4W4z8pRnbZPP7ePwAAAD/5AAAAAAAAAAHxCAAAigEAAPKKqUi3KeM/Sag5HiH03j8AAAA/CQEAAAAAAAAB8ggAAIoBAAC1IvyZmz3jP4lswKfp394/AAAAPwkBAAAAAAAAAfMIAACKAQAAmi8/kAJV4z/X4ahTpMbePwAAAD8YAQAAAAAAAAH0CAAAigEAAH48goZpbOM/J1eR/16t3j8AAAA/GAEAAAAAAAAB9QgAAIoBAABjScV80IPjPzcI8yFRqN4/AAAAPzgBAAAAAAAAAfYIAACKAQAAMghoWuCY4z9FuVREQ6PePwAAAD84AQAAAAAAAAH3CAAAigEAANIqygZCqeM/NwjzIVGo3j8AAAA/OAEAAAAAAAAB+AgAAIoBAAB9dHw/z7rjPydXkf9erd4/AAAAP0cBAAAAAAAAAfkIAACKAQAAKb4ueFzM4z/JMEcxssvePwAAAD9HAQAAAAAAAAH6CAAAigEAAN8uMT0V3+M/aQr9YgXq3j8AAAA/ZwEAAAAAAAAB+wgAAIoBAACAUZPpdu/jP/kyUXJmDd8/AAAAP2cBAAAAAAAAAfwIAACKAQAA6LBk2P754z9Llx74/kTfPwAAAD9nAQAAAAAAAAH9CAAAigEAADfCla4vAuQ/fZkoObOG3z8AAAA/hgEAAAAAAAAB/ggAAIoBAAB8rHb4NAnkP5/q0Fd1zd8/AAAAP4YBAAAAAAAAAf8IAACKAQAAwZZXQjoQ5D9KFKqHsBHgPwAAAD+GAQAAAAAAAAEACQAAigEAAOMLSOe8E+Q/mnh3DUlJ4D8AAAA/pQEAAAAAAAABAQkAAIoBAAD6Wej/ExbkP/yNprXTe+A/AAAAP6UBAAAAAAAAAQIJAACKAQAA2OT3WpES5D/kewZv16vgPwAAAD+lAQAAAAAAAAEDCQAAigEAAKpItynjDeQ/3hrISs3W4D8AAAA/tQEAAAAAAAABBAkAAIoBAABlXtbf3QbkP370fXwg9eA/AAAAP7UBAAAAAAAAAQUJAACKAQAA6LBk2P754z+IRKF6CBvhPwAAAD/UAQAAAAAAAAEGCQAAigEAAEeOAiyd6eM/Gm31iWk+4T8AAAA/1AEAAAAAAAABBwkAAIoBAACzkvALZ9rjPzJueqpDX+E/AAAAP+QBAAAAAAAAAQgJAACKAQAAEnCOXwXK4z/i+JH+iHjhPwAAAD/kAQAAAAAAAAEJCQAAigEAAJXCHFgmveM/LA08hjmK4T8AAAA/8wEAAAAAAAABCgkAAIoBAAD0n7qrxKzjP6Q0C3XAjOE/AAAAP/MBAAAAAAAAAQsJAACKAQAAVH1Y/2Kc4z8sDTyGOYrhPwAAAD8SAgAAAAAAAAEMCQAAigEAAJwMVjqqieM/LA08hjmK4T8AAAA/EgIAAAAAAAABDQkAAIoBAADlm1N18XbjPwJbVUNtbuE/AAAAPxICAAAAAAAAAQ4JAACKAQAARXnxyI9m4z9CH9zMNVrhPwAAAD8yAgAAAAAAAAEPCQAAigEAAMfLf8GwWeM/+goyRYVI4T8AAAA/MgIAAAAAAAABEAkAAIoBAABVRV5G/U3jP8Kn6d/GMeE/AAAAPzICAAAAAAAAAREJAACKAQAAEFt9/PdG4z/wug5HnSLhPwAAAD9QAgAAAAAAAAESCQAAigEAAMFJTCbHPuM/uFfG4d4L4T8AAAA/UAIAAAAAAAABEwkAAIoBAABkEcvDajXjP370fXwg9eA/AAAAP1ACAAAAAAAAARQJAACKAQAA/bH51OIq4z/OaWYo29vgPwAAAD9vAgAAAAAAAAEVCQAAigEAALjHGIvdI+M/7sspbb/R4D8AAAA/bwIAAAAAAAABFgkAAIoBAAC4xxiL3SPjP+7LKW2/0eA/AAAAP28CAAAAAAAAARcJAACKAQAAuMcYi90j4z/uyyltv9HgPwAAAD9vAgAAAAAAAAEYCQAAigEAALjHGIvdI+M/7sspbb/R4D8AAAA/bwIAAAAAAAABGQkAAIoBAADD7mgXCSXjP6/8i/pLAds/AAAAPwAAAAAAAAAAARoJAACKAQAAw+5oFwkl4z+v/Iv6SwHbPwAAAD8fAAAAAAAAAAEbCQAAigEAAMPuaBcJJeM/r/yL+ksB2z8AAAA/HwAAAAAAAAABHAkAAIoBAAC1IvyZmz3jP8teTz8w99o/AAAAPx8AAAAAAAAAAR0JAACKAQAABDQtcMxF4z/LXk8/MPfaPwAAAD8/AAAAAAAAAAEeCQAAigEAAEkeDrrRTOM/CyPWyPji2j8AAAA/PwAAAAAAAAABHwkAAIoBAACxfd+oWVfjPzs2+y/P09o/AAAAPz8AAAAAAAAAASAJAACKAQAAF92wl+Fh4z87Nvsvz9PaPwAAAD9eAAAAAAAAAAEhCQAAigEAAJWKIp/AbuM/S+dcUsHO2j8AAAA/XgAAAAAAAAABIgkAAIoBAAAphjS/9n3jP0vnXFLBzto/AAAAP14AAAAAAAAAASMJAACKAQAA+ETXnAaT4z97+oG5l7/aPwAAAD9sAAAAAAAAAAEkCQAAigEAAP/GCjjwreM/S+dcUsHO2j8AAAA/ewAAAAAAAAABJQkAAIoBAABWWm+pCtHjPymFmQ3d2No/AAAAP3sAAAAAAAAAASYJAACKAQAAo8aDjvny4z/LXk8/MPfaPwAAAD+LAAAAAAAAAAEnCQAAigEAAKpItynjDeQ/bTgFcYMV2z8AAAA/iwAAAAAAAAABKAkAAIoBAACafEqsdSbkPx/DHMXILts/AAAAP6oAAAAAAAAAASkJAACKAQAAi7DdLgg/5D/f/pU7AEPbPwAAAD+qAAAAAAAAAAEqCQAAigEAAHC9ICVvVuQ/76/3XfI92z8AAAA/qgAAAAAAAAABKwkAAIoBAACZtERl23TkPz0l4AmtJNs/AAAAP8kAAAAAAAAAASwJAACKAQAAiujX522N5D/LXk8/MPfaPwAAAD/JAAAAAAAAAAEtCQAAigEAAIro1+dtjeQ/y15PPzD32j8AAAA/yQAAAAAAAAABLgkAAIoBAACK6NfnbY3kP8teTz8w99o/AAAAP8kAAAAAAAAAAS8JAACKAQAAiujX522N5D/LXk8/MPfaPwAAAD/ZAAAAAAAAAAEwCQAAigEAAEKWF7j6Ie4/hF1sR3Qtsz8AAAA/AAAAAAAAAAABMQkAAIoBAABClhe4+iHuP4RdbEd0LbM/AAAAPw8AAAAAAAAAATIJAACKAQAAQpYXuPoh7j+EXWxHdC2zPwAAAD8PAAAAAAAAAAEzCQAAigEAAEKWF7j6Ie4/hF1sR3Qtsz8AAAA/LwAAAAAAAAABNAkAAIoBAABClhe4+iHuP4RdbEd0LbM/AAAAPy8AAAAAAAAAATUJAACKAQAAiID4AQAp7j+as13KHla2PwAAAD8vAAAAAAAAAAE2CQAAigEAAJKnSI4rKu4/5hFCbxonuD8AAAA/PgAAAAAAAAABNwkAAIoBAACSp0iOKyruP64JT03Jfrk/AAAAPz4AAAAAAAAAATgJAACKAQAAcDJY6agm7j94AVwreNa6PwAAAD9OAAAAAAAAAAE5CQAAigEAAHAyWOmoJu4/RPloCScuvD8AAAA/XQAAAAAAAAABOgkAAIoBAACq9eimgizuPwYCkQ34NL0/AAAAP10AAAAAAAAAATsJAACKAQAA8N/J8Icz7j/OCrkRyTu+PwAAAD99AAAAAAAAAAE8CQAAigEAACijWq5hOe4/mCT8O7zxvj8AAAA/fQAAAAAAAAABPQkAAIoBAACOAiyd6UPuPxic7igrGr8/AAAAP30AAAAAAAAAAT4JAACKAQAAOkze1XZV7j+QRjKIAFC+PwAAAD+cAAAAAAAAAAE/CQAAigEAAPzjMCdbae4/RsYXl8AgvT8AAAA/nAAAAAAAAAABQAkAAIoBAAAyAqXz8ojuP7q0x44eE7s/AAAAP5wAAAAAAAAAAUEJAACKAQAAwliaIuex7j+mPKC/L4y4PwAAAD+7AAAAAAAAAAFCCQAAigEAAI5yIA+14O4/Ek2GA9LctT8AAAA/uwAAAAAAAAABQwkAAIoBAABKZVZvVw7vPz6qAOTN8LI/AAAAP7sAAAAAAAAAAUQJAACKAQAAFn/cWyU97z/wfm2xOC2wPwAAAD/LAAAAAAAAAAFFCQAAigEAAPbmAmFKbu8/tEDdNvpZqj8AAAA/ywAAAAAAAAABRgkAAIoBAADgdXnymqDvP5AuWEzY7aU/AAAAP+oAAAAAAAAAAUcJAACKAQAAUld+fAzG7z92C7g7lNKhPwAAAD/qAAAAAAAAAAFICQAAigEAAE6yYYvK3+8/xCYh2UqXnj8AAAA/6gAAAAAAAAABSQkAAIoBAADs1MM3LPDvP6jhSnzCHZs/AAAAPwkBAAAAAAAAAUoJAACKAQAADkq03K7z7z+cnHQfOqSXPwAAAD8JAQAAAAAAAAFLCQAAigEAAA5KtNyu8+8/nJx0Hzqklz8AAAA/CQEAAAAAAAABTAkAAIoBAAAOSrTcrvPvP5ycdB86pJc/AAAAPwkBAAAAAAAAAU0JAACKAQAADkq03K7z7z+cnHQfOqSXPwAAAD8ZAQAAAAAAAAFOCQAAigEAADQTbhM83OE/vMkfLAuQ4D8AAAA/AAAAAAAAAAABTwkAAIoBAAA0E24TPNzhP7zJHywLkOA/AAAAPw8AAAAAAAAAAVAJAACKAQAANBNuEzzc4T+8yR8sC5DgPwAAAD8PAAAAAAAAAAFRCQAAigEAADQTbhM83OE/vMkfLAuQ4D8AAAA/LgAAAAAAAAABUgkAAIoBAAA0E24TPNzhP7zJHywLkOA/AAAAPy4AAAAAAAAAAVMJAACKAQAANBNuEzzc4T+8yR8sC5DgPwAAAD8uAAAAAAAAAAFUCQAAigEAADQTbhM83OE/vMkfLAuQ4D8AAAA/LgAAAAAAAAABVQkAAIoBAAA0E24TPNzhP7zJHywLkOA/AAAAPy4AAAAAAAAAAVYJAACKAQAA7yiNyTbV4T++uAQG6eDgPwAAAD9OAAAAAAAAAAFXCQAAigEAAOMBPT0L1OE/9htNa6f34D8AAAA/XQAAAAAAAAABWAkAAIoBAADvKI3JNtXhP4hEoXoIG+E/AAAAP10AAAAAAAAAAVkJAACKAQAABnct4o3X4T8qHlesWznhPwAAAD99AAAAAAAAAAFaCQAAigEAAB3Fzfrk2eE/yvcM3q5X4T8AAAA/fQAAAAAAAAABWwkAAIoBAAAdxc365NnhP/Kp8yB7c+E/AAAAP4wAAAAAAAAAAVwJAACKAQAANBNuEzzc4T/Cls65pILhPwAAAD+MAAAAAAAAAAFdCQAAigEAAEthDiyT3uE/hNJHMNyW4T8AAAA/nAAAAAAAAAABXgkAAIoBAABhr65E6uDhP/z5Fh9jmeE/AAAAP5wAAAAAAAAAAV8JAACKAQAAj0vvdZjl4T/8+RYfY5nhPwAAAD+7AAAAAAAAAAFgCQAAigEAANQ10L+d7OE/pDQLdcCM4T8AAAA/uwAAAAAAAAABYQkAAIoBAAAwblEi+vXhP0pv/8odgOE/AAAAP7sAAAAAAAAAAWIJAACKAQAA2rcDW4cH4j+qlUmZymHhPwAAAD/LAAAAAAAAAAFjCQAAigEAAIcBtpMUGeI/SIAa8T8v4T8AAAA/ywAAAAAAAAABZAkAAIoBAAB3NUkWpzHiP46l354S8OA/AAAAP+oAAAAAAAAAAWUJAACKAQAAlQUdyudO4j8E3smzu6HgPwAAAD/qAAAAAAAAAAFmCQAAigEAAJFgANmlaOI/Au/k2d1Q4D8AAAA/+gAAAAAAAAABZwkAAIoBAABJ0QKeXnviP+CdPLsbCuA/AAAAP/oAAAAAAAAAAWgJAACKAQAA0aXEMWmJ4j9t6MYWwYvfPwAAAD8JAQAAAAAAAAFpCQAAigEAAC3eRZTFkuI/p86D7M3V3j8AAAA/CQEAAAAAAAABagkAAIoBAAAt3kWUxZLiP6fOg+zN1d4/AAAAPygBAAAAAAAAAWsJAACKAQAALd5FlMWS4j+nzoPszdXePwAAAD8oAQAAAAAAAAFsCQAAigEAAC3eRZTFkuI/p86D7M3V3j8AAAA/KAEAAAAAAAABbQkAAIoBAAC2Jz/sCXHsP27LvtKKq+c/AAAAPwAAAAAAAAAAAW4JAACKAQAA3EFMgs5a7D8uBzhJwr/nPwAAAD8vAAAAAAAAAAFvCQAAigEAANxBTILOWuw/Lgc4ScK/5z8AAAA/LwAAAAAAAAABcAkAAIoBAADi5mhzEEHsP05p+42mtec/AAAAPy8AAAAAAAAAAXEJAACKAQAACAF2CdUq7D/m8o3BEa7nPwAAAD8+AAAAAAAAAAFyCQAAigEAACT0MhNuE+w/nt7jOWGc5z8AAAA/PgAAAAAAAAABcwkAAIoBAABWNZA1Xv7rPya3FEvamec/AAAAP10AAAAAAAAAAXQJAACKAQAAhnbtV07p6z9GGdiPvo/nPwAAAD9tAAAAAAAAAAF1CQAAigEAAOhTi6vs2Os/3qJqwymI5z8AAAA/bQAAAAAAAAABdgkAAIoBAABophmkDczrP+5TzOUbg+c/AAAAP20AAAAAAAAAAXcJAACKAQAA7PinnC6/6z/8BC4IDn7nPwAAAD99AAAAAAAAAAF4CQAAigEAAG5LNpVPsus/ZHub1KKF5z8AAAA/fQAAAAAAAAABeQkAAIoBAAD6xBQanKbrP75Ap35Fkuc/AAAAP5wAAAAAAAAAAXoJAACKAQAAfhejEr2Z6z+OLYIXb6HnPwAAAD+cAAAAAAAAAAF7CQAAigEAAABqMQvejOs/1kEsnx+z5z8AAAA/nAAAAAAAAAABfAkAAIoBAAB2lW93037rPx5W1ibQxOc/AAAAP6wAAAAAAAAAAX0JAACKAQAAviRtshps6z94G+LQctHnPwAAAD+sAAAAAAAAAAF+CQAAigEAAB4CCwa5W+s/SAi9aZzg5z8AAAA/ywAAAAAAAAABfwkAAIoBAAB+36hZV0vrP6DNyBM/7ec/AAAAP8sAAAAAAAAAAYAJAACKAQAAADI3Ung+6z9wuqOsaPznPwAAAD/aAAAAAAAAAAGBCQAAigEAAJrSZWPwM+s/uM5NNBkO6D8AAAA/2gAAAAAAAAABggkAAIoBAAA+muQAlCrrP3gKx6pQIug/AAAAP+oAAAAAAAAAAYMJAACKAQAA1joTEgwg6z8qld7+lTvoPwAAAD/qAAAAAAAAAAGECQAAigEAAHwCkq+vFus/UkfFQWJX6D8AAAA/CQEAAAAAAAABhQkAAIoBAAAgyhBNUw3rP0rmhh1Ygug/AAAAPwkBAAAAAAAAAYYJAACKAQAA0LjfdiIF6z++rBfo1K/oPwAAAD8JAQAAAAAAAAGHCQAAigEAAJj1TrlI/+o/PiQK1UPY6D8AAAA/KQEAAAAAAAABiAkAAIoBAABoWQ6ImvrqP0h0LdMr/ug/AAAAPykBAAAAAAAAAYkJAACKAQAAO73NVuz16j9gdbLzBR/pPwAAAD8pAQAAAAAAAAGKCQAAigEAAA0hjSU+8eo/SmMSrQlP6T8AAAA/SAEAAAAAAAABiwkAAIoBAADghEz0j+zqPzRRcmYNf+k/AAAAP0gBAAAAAAAAAYwJAACKAQAAvg9cTw3p6j+mFwMxiqzpPwAAAD9IAQAAAAAAAAGNCQAAigEAALLoC8Ph5+o/Jo/1HfnU6T8AAAA/VwEAAAAAAAABjgkAAIoBAADHNqzbOOrqPx4ut/nu/+k/AAAAP1cBAAAAAAAAAY8JAACKAQAAvg9cTw3p6j+epanmXSjqPwAAAD+FAQAAAAAAAAGQCQAAigEAANNd/Gdk6+o/iJMJoGFY6j8AAAA/hQEAAAAAAAABkQkAAIoBAAD30uwM5+7qP4Iyy3tXg+o/AAAAP4UBAAAAAAAAAZIJAACKAQAAL5Z9ysD06j9qICs1W7PqPwAAAD+kAQAAAAAAAAGTCQAAigEAAF0yvvtu+eo//Eh/RLzW6j8AAAA/pAEAAAAAAAABlAkAAIoBAACKzv4sHf7qPwaZokKk/Oo/AAAAP6QBAAAAAAAAAZUJAACKAQAAuGo/XssC6z+GEJUvEyXrPwAAAD+0AQAAAAAAAAGWCQAAigEAANC433YiBes/2HRitatc6z8AAAA/tAEAAAAAAAABlwkAAIoBAAAUo8DAJwzrPzqKkV02j+s/AAAAP9MBAAAAAAAAAZgJAACKAQAAWo2hCi0T6z96Pf3A3MvrPwAAAD/TAQAAAAAAAAGZCQAAigEAAKqe0uBdG+s/2lIsaWf+6z8AAAA/4gEAAAAAAAABmgkAAIoBAAD6rwO3jiPrP04ZvTPkK+w/AAAAP+IBAAAAAAAAAZsJAACKAQAAVOiEGess6z9GuH4P2lbsPwAAAD/yAQAAAAAAAAGcCQAAigEAAKT5te8bNes/UAiiDcJ87D8AAAA/8gEAAAAAAAABnQkAAIoBAAAYgNdqz0DrP1hYxQuqouw/AAAAPxECAAAAAAAAAZ4JAACKAQAAli1Jcq5N6z/6MXs9/cDsPwAAAD8RAgAAAAAAAAGfCQAAigEAABTbunmNWus/qrySkULa7D8AAAA/EQIAAAAAAAABoAkAAIoBAACo1syZw2nrP+Qf2/YA8ew/AAAAPyECAAAAAAAAAaEJAACKAQAAJoQ+oaJ26z8sNIV+sQLtPwAAAD8hAgAAAAAAAAGiCQAAigEAANz0QGZbies/7G/+9OgW7T8AAAA/QAIAAAAAAAABowkAAIoBAAB+F6MSvZnrP6yrd2sgK+0/AAAAP0ACAAAAAAAAAaQJAACKAQAAKGFVS0qr6z+OSbQmPDXtPwAAAD9QAgAAAAAAAAGlCQAAigEAAOz4p5wuv+s/5g7A0N5B7T8AAAA/UAIAAAAAAAABpgkAAIoBAACYQlrVu9DrP8as/Iv6S+0/AAAAP18CAAAAAAAAAacJAACKAQAAQowMDkni6z8+1Mt6gU7tPwAAAD9fAgAAAAAAAAGoCQAAigEAAD7n7xwH/Os/TIUtnXNJ7T8AAAA/fwIAAAAAAAABqQkAAIoBAAA8QtMrxRXsP+YOwNDeQe0/AAAAP38CAAAAAAAAAaoJAACKAQAACAF2CdUq7D98mFIESjrtPwAAAD9/AgAAAAAAAAGrCQAAigEAALRKKEJiPOw/JNNGWqct7T8AAAA/ngIAAAAAAAABrAkAAIoBAABglNp6703sP1Tma8F9Hu0/AAAAP54CAAAAAAAAAa0JAACKAQAAIiwtzNNh7D8sNIV+sQLtPwAAAD+eAgAAAAAAAAGuCQAAigEAABRgwE5meuw/qrySkULa7D8AAAA/vQIAAAAAAAABrwkAAIoBAAD4bANFzZHsP7Ad0bVMr+w/AAAAP70CAAAAAAAAAbAJAACKAQAA1FL2rgio7D+2fg/aVoTsPwAAAD+9AgAAAAAAAAGxCQAAigEAAKw46RhEvuw/vt9N/mBZ7D8AAAA/zQIAAAAAAAABsgkAAIoBAACGHtyCf9TsP+aiT2dPJOw/AAAAP80CAAAAAAAAAbMJAACKAQAAPI/eRzjn7D9y3L6c0vbrPwAAAD/sAgAAAAAAAAG0CQAAigEAANyxQPSZ9+w/EseP9EfE6z8AAAA/7AIAAAAAAAABtQkAAIoBAACI+/IsJwntP8Jiwm6vjOs/AAAAP+wCAAAAAAAAAbYJAACKAQAATJNFfgsd7T9y/vToFlXrPwAAAD8LAwAAAAAAAAG3CQAAigEAANJnBxIWK+0/dl8zDSEq6z8AAAA/CwMAAAAAAAABuAkAAIoBAABI7iiNyTbtPwaZokKk/Oo/AAAAPwsDAAAAAAAAAbkJAACKAQAAunRKCH1C7T8M+uBmrtHqPwAAAD8bAwAAAAAAAAG6CQAAigEAACDUG/cETe0/XG/JEmm46j8AAAA/GwMAAAAAAAABuwkAAIoBAABYl6y03lLtP0JuRPKOl+o/AAAAPzoDAAAAAAAAAbwJAACKAQAAqKjdig9b7T86HiH0pnHqPwAAAD86AwAAAAAAAAG9CQAAigEAAMD2faNmXe0/uKYuBzhJ6j8AAAA/SgMAAAAAAAABvgkAAIoBAAC2zy0XO1ztPyZ+2vfWJeo/AAAAP0oDAAAAAAAAAb8JAACKAQAAklo9crhY7T8+kHo+0/XpPwAAAD9ZAwAAAAAAAAHACQAAigEAAE5wXCizUe0/3HpLlkjD6T8AAAA/WQMAAAAAAAABwQkAAIoBAAD+XitSgkntP4oWfhCwi+k/AAAAP3kDAAAAAAAAAcIJAACKAQAAoiaq7yVA7T86srCKF1TpPwAAAD95AwAAAAAAAAHDCQAAigEAAFIVeRn1N+0/yOsfwJom6T8AAAA/eQMAAAAAAAABxAkAAIoBAADqtacqbS3tP9BMXuSk++g/AAAAP4cDAAAAAAAAAcUJAACKAQAAYOHllmIf7T/mXv4qocvoPwAAAD+HAwAAAAAAAAHGCQAAigEAAKpw49GpDO0/pKuSx/qO6D8AAAA/pwMAAAAAAAABxwkAAIoBAADQivBnbvbsP9of9lLbVOg/AAAAP6cDAAAAAAAAAcgJAACKAQAAGhruorXj7D8A4/e7yR/oPwAAAD+2AwAAAAAAAAHJCQAAigEAAHj3i/ZT0+w/kBxn8Uzy5z8AAAA/tgMAAAAAAAABygkAAIoBAADOrdm9xsHsP4jMQ/NkzOc/AAAAP8YDAAAAAAAAAcsJAACKAQAAChaHbOKt7D8GVVEG9qPnPwAAAD/GAwAAAAAAAAHMCQAAigEAANT3EqBKjuw/Vso5srCK5z8AAAA/5QMAAAAAAAABzQkAAIoBAADqaJwO+lvsP4bdXhmHe+c/AAAAP+UDAAAAAAAAAc4JAACKAQAA6micDvpb7D+G3V4Zh3vnPwAAAD/1AwAAAAAAAAHPCQAAigEAAOponA76W+w/ht1eGYd75z8AAAA/9QMAAAAAAAAB0AkAAIoBAADqaJwO+lvsP4bdXhmHe+c/AAAAP/UDAAAAAAAAAdEJAACKAQAA2u/9E+1V4j9DK8nqSYvZPwAAAD8AAAAAAAAAAAHSCQAAigEAANrv/RPtVeI/QyvJ6kmL2T8AAAA/DwAAAAAAAAAB0wkAAIoBAADa7/0T7VXiP0MryepJi9k/AAAAPw8AAAAAAAAAAdQJAACKAQAA2u/9E+1V4j9DK8nqSYvZPwAAAD8fAAAAAAAAAAHVCQAAigEAAOFxMa/WcOI/qR7CRpBf2j8AAAA/HwAAAAAAAAAB1gkAAIoBAACY4jN0j4PiPzs2+y/P09o/AAAAPz4AAAAAAAAAAdcJAACKAQAARCzmrByV4j+fOg+yN1fbPwAAAD8+AAAAAAAAAAHYCQAAigEAAB0S2RZYq+I/9Y3BEa7f2z8AAAA/TgAAAAAAAAAB2QkAAIoBAAANRmyZ6sPiPyl/sCxActw/AAAAP04AAAAAAAAAAdoJAACKAQAAFsifNNTe4j/b55E0QS3dPwAAAD9dAAAAAAAAAAHbCQAAigEAAGI0tBnDAOM/c+6v913y3T8AAAA/XQAAAAAAAAAB3AkAAIoBAACXUijmWiDjPydXkf9erd4/AAAAP30AAAAAAAAAAd0JAACKAQAA7eWMV3VD4z8J05duNlnfPwAAAD99AAAAAAAAAAHeCQAAigEAAPZnwPJeXuM/LxMlZ9bw3z8AAAA/fQAAAAAAAAAB3wkAAIoBAAAfX+Qyy3zjP6op2S87ROA/AAAAP4wAAAAAAAAAAeAJAACKAQAAPS+45gua4z+8yR8sC5DgPwAAAD+MAAAAAAAAAAHhCQAAigEAAJXCHFgmveM/VkKXOVTZ4D8AAAA/qwAAAAAAAAAB4gkAAIoBAAD2fNFVbOHjP4hEoXoIG+E/AAAAP6sAAAAAAAAAAeMJAACKAQAAROnlOlsD5D/aqG4AoVLhPwAAAD+rAAAAAAAAAAHkCQAAigEAAFaSaWJwH+Q/4viR/oh44T8AAAA/ywAAAAAAAAAB5QkAAIoBAAB0Yj0WsTzkP/z5Fh9jmeE/AAAAP8sAAAAAAAAAAeYJAACKAQAAcL0gJW9W5D+8NZCVmq3hPwAAAD/LAAAAAAAAAAHnCQAAigEAAFTKYxvWbeQ/fHEJDNLB4T8AAAA/6gAAAAAAAAAB6AkAAIoBAAAYYrZsuoHkPzytgoIJ1uE/AAAAP+oAAAAAAAAAAekJAACKAQAAoTZ4AMWP5D+Uco4srOLhPwAAAD/qAAAAAAAAAAHqCQAAigEAAPFHqdb1l+Q/hsEsCrrn4T8AAAA/+gAAAAAAAAAB6wkAAIoBAABCWdqsJqDkP+43mtZO7+E/AAAAP/oAAAAAAAAAAewJAACKAQAAbvUa3tSk5D9mX2nF1fHhPwAAAD8ZAQAAAAAAAAHtCQAAigEAAG71Gt7UpOQ/Zl9pxdXx4T8AAAA/GQEAAAAAAAAB7gkAAIoBAABu9Rre1KTkP1auB6Pj9uE/AAAAPxkBAAAAAAAAAe8JAACKAQAA5iBZSsqW5D+01FFxkNjhPwAAAD8oAQAAAAAAAAHwCQAAigEAAOYgWUrKluQ/tNRRcZDY4T8AAAA/OAEAAAAAAAAB8QkAAIoBAADmIFlKypbkP7TUUXGQ2OE/AAAAPzgBAAAAAAAAAfIJAACKAQAA5iBZSsqW5D+01FFxkNjhPwAAAD9XAQAAAAAAAAHzCQAAigEAABL1kzTe6eQ/O281g9JH2D8AAAA/AAAAAAAAAAAB9AkAAIoBAAAS9ZM03unkPztvNYPSR9g/AAAAPxAAAAAAAAAAAfUJAACKAQAAEvWTNN7p5D87bzWD0kfYPwAAAD8QAAAAAAAAAAH2CQAAigEAAHLSMYh82eQ/n3NJBTvL2D8AAAA/EAAAAAAAAAAB9wkAAIoBAAAKc2CZ9M7kP7/E8SP9Edk/AAAAPy8AAAAAAAAAAfgJAACKAQAApROPqmzE5D//d12Ho07ZPwAAAD8vAAAAAAAAAAH5CQAAigEAACZmHaONt+Q/BGdCYYGf2T8AAAA/LwAAAAAAAAAB+gkAAIoBAACRaguDV6jkPzVpTKI14dk/AAAAPz8AAAAAAAAAAfsJAACKAQAA5iBZSsqW5D82WDF8EzLaPwAAAD9PAAAAAAAAAAH8CQAAigEAAOrFdTsMfeQ/6dEtqjac2j8AAAA/TwAAAAAAAAAB/QkAAIoBAACqgLHiSFzkPy90fue6Kds/AAAAP24AAAAAAAAAAf4JAACKAQAAaTvtiYU75D9jZW0CTbzbPwAAAD9uAAAAAAAAAAH/CQAAigEAAB3P2KSWGeQ/ZUM3tghe3D8AAAA/bgAAAAAAAAABAAoAAIoBAADciRRM0/jjP3nSYoy2+tw/AAAAP30AAAAAAAAAAQEKAACKAQAAVlpvqQrR4z9v/8odgKHdPwAAAD99AAAAAAAAAAECCgAAigEAALrcKe7qpuM/E7dKA49h3j8AAAA/nQAAAAAAAAABAwoAAIoBAAAUOJSmn3vjP0uXHvj+RN8/AAAAP50AAAAAAAAAAQQKAACKAQAAd7pO639R4z/AO3l2NxTgPwAAAD+dAAAAAAAAAAEFCgAAigEAAAjZSWEOLOM/pMiaCzFv4D8AAAA/vAAAAAAAAAABBgoAAIoBAADIk4UISwvjPyyQsPaHveA/AAAAP7wAAAAAAAAAAQcKAACKAQAAqsOxVAru4j8gzjOucxPhPwAAAD+8AAAAAAAAAAEICgAAigEAAMa2bl6j1uI/yvcM3q5X4T8AAAA/zAAAAAAAAAABCQoAAIoBAAD498uAk8HiP7LlbJeyh+E/AAAAP8wAAAAAAAAAAQoKAACKAQAAY/y5YF2y4j+shC5zqLLhPwAAAD/rAAAAAAAAAAELCgAAigEAABLriIosquI/TF7kpPvQ4T8AAAA/6wAAAAAAAAABDAoAAIoBAADkTkhZfqXiPxxLvz0l4OE/AAAAP/oAAAAAAAAAAQ0KAACKAQAAzQCoQCej4j+GwSwKuufhPwAAAD/6AAAAAAAAAAEOCgAAigEAAMPZV7T7oeI/hsEsCrrn4T8AAAA/+gAAAAAAAAABDwoAAIoBAAB+73Zq9priP4wiay7EvOE/AAAAPwoBAAAAAAAAARAKAACKAQAA/0EFYxeO4j9q0cIPAnbhPwAAAD8pAQAAAAAAAAERCgAAigEAAP9BBWMXjuI/atHCDwJ24T8AAAA/KQEAAAAAAAABEgoAAIoBAAD/QQVjF47iP2rRwg8CduE/AAAAPykBAAAAAAAAARMKAACKAQAA/0EFYxeO4j9q0cIPAnbhPwAAAD85AQAAAAAAAAEUCgAAigEAAP+8/40+buE/va3tHD782j8AAAA/AAAAAAAAAAABFQoAAIoBAAD/vP+NPm7hP72t7Rw+/No/AAAAPx8AAAAAAAAAARYKAACKAQAA/7z/jT5u4T+9re0cPvzaPwAAAD8fAAAAAAAAAAEXCgAAigEAAP+8/40+buE/va3tHD782j8AAAA/HwAAAAAAAAABGAoAAIoBAAD/vP+NPm7hP72t7Rw+/No/AAAAPy8AAAAAAAAAARkKAACKAQAA/7z/jT5u4T+9re0cPvzaPwAAAD8vAAAAAAAAAAEaCgAAigEAAP+8/40+buE/va3tHD782j8AAAA/TgAAAAAAAAABGwoAAIoBAAAy/lywLlnhP9/+lTsAQ9s/AAAAP04AAAAAAAAAARwKAACKAQAAv3c7NXtN4T9fdogob2vbPwAAAD9eAAAAAAAAAAEdCgAAigEAAGM/utIeROE/kXiSaSOt2z8AAAA/XgAAAAAAAAABHgoAAIoBAADkkUjLPzfhP6UY2WXz+Ns/AAAAP20AAAAAAAAAAR8KAACKAQAAUJY2qwko4T9lQze2CF7cPwAAAD9tAAAAAAAAAAEgCgAAigEAAKVMhHJ8FuE/CQzSwTnN3D8AAAA/jQAAAAAAAAABIQoAAIoBAAAFKiLGGgbhP33BR2aUS90/AAAAP40AAAAAAAAAASIKAACKAQAAWeBvjY304D9z7q/3XfLdPwAAAD+NAAAAAAAAAAEjCgAAigEAAK2WvVQA4+A/RblUREOj3j8AAAA/nAAAAAAAAAABJAoAAIoBAAA7EJzZTNfgPznmvNUMSt8/AAAAP5wAAAAAAAAAASUKAACKAQAA07DK6sTM4D8vEyVn1vDfPwAAAD+7AAAAAAAAAAEmCgAAigEAAIOfmRSUxOA/IlGoHsJG4D8AAAA/uwAAAAAAAAABJwoAAIoBAABJ3AhXur7gPyRAjfifl+A/AAAAP7sAAAAAAAAAASgKAACKAQAAKWcYsje74D8WfhCwi+3gPwAAAD/bAAAAAAAAAAEpCgAAigEAAB1AyCUMuuA/sPaHvdQ24T8AAAA/2wAAAAAAAAABKgoAAIoBAAA0jmg+Y7zgP1ogYe0Pe+E/AAAAP9sAAAAAAAAAASsKAACKAQAAYSqpbxHB4D+MImsuxLzhPwAAAD/5AAAAAAAAAAEsCgAAigEAAKYUirkWyOA/Zl9pxdXx4T8AAAA/+QAAAAAAAAABLQoAAIoBAADq/moDHM/gP7bDNktuKeI/AAAAP/kAAAAAAAAAAS4KAACKAQAARzfsZXjY4D+isZYEclniPwAAAD8YAQAAAAAAAAEvCgAAigEAAM8LrvmC5uA/ip/2vXWJ4j8AAAA/GAEAAAAAAAABMAoAAIoBAABlB8AZufXgP+y0JWYAvOI/AAAAPxgBAAAAAAAAATEKAACKAQAAEFFyUkYH4T/kU+dB9ubiPwAAAD8oAQAAAAAAAAEyCgAAigEAANPoxKMqG+E/7qMKQN4M4z8AAAA/KAEAAAAAAAABMwoAAIoBAABzCydQjCvhP54uIpQjJuM/AAAAP0cBAAAAAAAAATQKAACKAQAAHlXZiBk94T/mQswb1DfjPwAAAD9HAQAAAAAAAAE1CgAAigEAALNQ66hPTOE/xuAI1+9B4z8AAAA/RwEAAAAAAAABNgoAAIoBAAAy/lywLlnhP8bgCNfvQeM/AAAAP2YBAAAAAAAAATcKAACKAQAAxvlu0GRo4T/WkWr54TzjPwAAAD9mAQAAAAAAAAE4CgAAigEAADmAkEsYdOE/jn3AcTEr4z8AAAA/ZgEAAAAAAAABOQoAAIoBAADNe6JrToPhP1YaeAxzFOM/AAAAP4YBAAAAAAAAAToKAACKAQAAQALE5gGP4T+0QMLaH/biPwAAAD+GAQAAAAAAAAE7CgAAigEAAJAT9bwyl+E/JBhuy77S4j8AAAA/hgEAAAAAAAABPAoAAIoBAADfJCaTY5/hP5TvGbxdr+I/AAAAP5UBAAAAAAAAAT0KAACKAQAAJA8H3Wim4T9Ci0w2xXfiPwAAAD+VAQAAAAAAAAE+CgAAigEAAHUgOLOZruE/hrAR5Jc44j8AAAA/tAEAAAAAAAABPwoAAIoBAACjvHjkR7PhP74kdW94/uE/AAAAP7QBAAAAAAAAAUAKAACKAQAAxTFpicq24T/UNhW2dM7hPwAAAD+0AQAAAAAAAAFBCgAAigEAANFYuRX2t+E/vDWQlZqt4T8AAAA/1AEAAAAAAAABQgoAAIoBAAC4Chn9nrXhP5SDqVLOkeE/AAAAP9QBAAAAAAAAAUMKAACKAQAAo7x45Eez4T9Kb//KHYDhPwAAAD/UAQAAAAAAAAFECgAAigEAAGn55yZureE/8qnzIHtz4T8AAAA/8wEAAAAAAAABRQoAAIoBAAAkDwfdaKbhP4ozhlTma+E/AAAAP/MBAAAAAAAAAUYKAACKAQAAytaFegyd4T+a5Od22GbhPwAAAD/zAQAAAAAAAAFHCgAAigEAAG6eBBiwk+E/qpVJmcph4T8AAAA/EgIAAAAAAAABSAoAAIoBAADw8JIQ0YbhPyK9GIhRZOE/AAAAPxICAAAAAAAAAUkKAACKAQAAfmpxlR174T8SDLdlX2nhPwAAAD8SAgAAAAAAAAFKCgAAigEAAP+8/40+buE/4viR/oh44T8AAAA/MQIAAAAAAAABSwoAAIoBAACBD46GX2HhPzq+nagrheE/AAAAPzECAAAAAAAAAUwKAACKAQAA4ewr2v1Q4T90IeYN6pvhPwAAAD8xAgAAAAAAAAFNCgAAigEAAGM/utIeROE/NF1fhCGw4T8AAAA/QQIAAAAAAAABTgoAAIoBAADkkUjLPzfhP9Q2FbZ0zuE/AAAAP0ECAAAAAAAAAU8KAACKAQAAilnHaOMt4T/uN5rWTu/hPwAAAD9gAgAAAAAAAAFQCgAAigEAAC4hRgaHJOE/5tZbskQa4j8AAAA/YAIAAAAAAAABUQoAAIoBAAD2XbVIrR7hP+B1HY46ReI/AAAAP2ACAAAAAAAAAVIKAACKAQAAxsF0F/8Z4T9Ci0w2xXfiPwAAAD+AAgAAAAAAAAFTCgAAigEAAI7+41klFOE/pKB73k+q4j8AAAA/gAIAAAAAAAABVAoAAIoBAABrifO0ohDhP4yO25dT2uI/AAAAP4ACAAAAAAAAAVUKAACKAQAASRQDECAN4T8OBs6EwgLjPwAAAD+PAgAAAAAAAAFWCgAAigEAABt4wt5xCOE/rt+DthUh4z8AAAA/jwIAAAAAAAABVwoAAIoBAAD5AtI57wThP24b/SxNNeM/AAAAP64CAAAAAAAAAVgKAACKAQAAy2aRCEEA4T9uG/0sTTXjPwAAAD+uAgAAAAAAAAFZCgAAigEAAJ7KUNeS++A/hi2dc0kF4z8AAAA/rgIAAAAAAAABWgoAAIoBAACeylDXkvvgP4YtnXNJBeM/AAAAP84CAAAAAAAAAVsKAACKAQAAnspQ15L74D+GLZ1zSQXjPwAAAD/OAgAAAAAAAAFcCgAAigEAAJ7KUNeS++A/hi2dc0kF4z8AAAA/zgIAAAAAAAABXQoAAIoBAAAYSN2xafLqP3Ys/faUgOc/AAAAPwAAAAAAAAAAAV4KAACKAQAAis7+LB3+6j9wuqOsaPznPwAAAD8gAAAAAAAAAAFfCgAAigEAAIrO/iwd/uo/cLqjrGj85z8AAAA/IAAAAAAAAAABYAoAAIoBAABajaEKLRPrP/qBuZe/Sug/AAAAPyAAAAAAAAAAAWEKAACKAQAA7oizKmMi6z8shMPYc4zoPwAAAD8/AAAAAAAAAAFiCgAAigEAALAgBnxHNus/5l7+KqHL6D8AAAA/PwAAAAAAAAABYwoAAIoBAACKBvnlgkzrPygSao5HCOk/AAAAPz8AAAAAAAAAAWQKAACKAQAAkogsgWxn6z/CiuGbkFHpPwAAAD9eAAAAAAAAAAFlCgAAigEAAIzjD5Aqges/4tuJulKY6T8AAAA/XgAAAAAAAAABZgoAAIoBAADEAYRcwqDrP562xAyA1+k/AAAAP14AAAAAAAAAAWcKAACKAQAA4tFXEAO+6z+wVgsJUCPqPwAAAD9uAAAAAAAAAAFoCgAAigEAACAXHGnG3us/Grxdr8J76j8AAAA/bgAAAAAAAAABaQoAAIoBAABgXODBif/rP4QhsFU11Oo/AAAAP40AAAAAAAAAAWoKAACKAQAAlnpUjiEf7D9W/W/IPDTrPwAAAD+NAAAAAAAAAAFrCgAAigEAAJLVN53fOOw/0BMkkaGH6z8AAAA/jQAAAAAAAAABbAoAAIoBAACmfrvE9FTsP2qMm57q0Os/AAAAP6wAAAAAAAAAAW0KAACKAQAAznXfBGFz7D+O3UO9rBfsPwAAAD+sAAAAAAAAAAFuCgAAigEAAOxFs7ihkOw/vt9N/mBZ7D8AAAA/rAAAAAAAAAABbwoAAIoBAADooJbHX6rsP4Zr6nKAk+w/AAAAP8wAAAAAAAAAAXAKAACKAQAAwoaJMZvA7D/sgBkbC8bsPwAAAD/MAAAAAAAAAAFxCgAAigEAAJBFLA+r1ew/bPgLCHru7D8AAAA/zAAAAAAAAAABcgoAAIoBAAB0Um8FEu3sP4T5kChUD+0/AAAAP9sAAAAAAAAAAXMKAACKAQAAFnXRsXP97D++XNmNEibtPwAAAD/bAAAAAAAAAAF0CgAAigEAAIj78iwnCe0/NISofJko7T8AAAA/+gAAAAAAAAABdQoAAIoBAAC0lzNe1Q3tP8wNO7AEIe0/AAAAP/oAAAAAAAAAAXYKAACKAQAAtJczXtUN7T90SC8GYhTtPwAAAD8KAQAAAAAAAAF3CgAAigEAAApOgSVI/Ow/FDMAXtfh7D8AAAA/CgEAAAAAAAABeAoAAIoBAAAKToElSPzsPxQzAF7X4ew/AAAAPxoBAAAAAAAAAXkKAACKAQAACk6BJUj87D8UMwBe1+HsPwAAAD8aAQAAAAAAAAF6CgAAigEAAApOgSVI/Ow/FDMAXtfh7D8AAAA/GgEAAAAAAAABewoAAIoBAACI+/IsJwntPwhENuDT9Oc/AAAAPwAAAAAAAAAAAXwKAACKAQAAiPvyLCcJ7T8IRDbg0/TnPwAAAD8fAAAAAAAAAAF9CgAAigEAAIj78iwnCe0/CEQ24NP05z8AAAA/HwAAAAAAAAABfgoAAIoBAACI+/IsJwntPwhENuDT9Oc/AAAAPx8AAAAAAAAAAX8KAACKAQAAiPvyLCcJ7T8IRDbg0/TnPwAAAD8/AAAAAAAAAAGACgAAigEAAKpw49GpDO0/sm0PEA856D8AAAA/PwAAAAAAAAABgQoAAIoBAABOOGJvTQPtP5ILTMsqQ+g/AAAAPz8AAAAAAAAAAYIKAACKAQAA0IrwZ2727D/aH/ZS21ToPwAAAD9eAAAAAAAAAAGDCgAAigEAABoa7qK14+w/ur0yDvde6D8AAAA/XgAAAAAAAAABhAoAAIoBAAA0DausTszsP4qqDacgbug/AAAAP14AAAAAAAAAAYUKAACKAQAAOLLHnZCy7D9K5oYdWILoPwAAAD9uAAAAAAAAAAGGCgAAigEAADIwlAKnl+w/zl15Cseq6D8AAAA/fQAAAAAAAAABhwoAAIoBAAAUYMBOZnrsP/CuISmJ8eg/AAAAP30AAAAAAAAAAYgKAACKAQAA9o/smiVd7D9KYxKtCU/pPwAAAD+cAAAAAAAAAAGJCgAAigEAAHBgR/hcNew/xHnGdW6i6T8AAAA/nAAAAAAAAAABigoAAIoBAADU4gE9PQvsP8Zoq09M8+k/AAAAP5wAAAAAAAAAAYsKAACKAQAAWtqsJqDk6z/YCPJLHD/qPwAAAD+sAAAAAAAAAAGMCgAAigEAABiV6M3cw+s/Qm5E8o6X6j8AAAA/rAAAAAAAAAABjQoAAIoBAADwncSNcKXrP2wPEA85BOs/AAAAP8sAAAAAAAAAAY4KAACKAQAApDGwqIGD6z9C68+BQGTrPwAAAD/LAAAAAAAAAAGPCgAAigEAAE6eSzdnYOs/yrLlbJey6z8AAAA/ywAAAAAAAAABkAoAAIoBAAAuzneDJkPrPyrIFBUi5es/AAAAP+sAAAAAAAAAAZEKAACKAQAAPprkAJQq6z8GBROsMxrsPwAAAD/rAAAAAAAAAAGSCgAAigEAAJx3glQyGus/iHwFmaJC7D8AAAA/6wAAAAAAAAABkwoAAIoBAAA2GLFlqg/rPwj094URa+w/AAAAPwoBAAAAAAAAAZQKAACKAQAA5gaAj3kH6z9oCScunJ3sPwAAAD8KAQAAAAAAAAGVCgAAigEAAKIcn0V0AOs/2s+3+BjL7D8AAAA/CgEAAAAAAAABlgoAAIoBAABoWQ6ImvrqP2z4Cwh67uw/AAAAPxkBAAAAAAAAAZcKAACKAQAAxzas2zjq6j8M0sE5zQztPwAAAD8ZAQAAAAAAAAGYCgAAigEAAKlm2Cf4zOo/dEgvBmIU7T8AAAA/OQEAAAAAAAABmQoAAIoBAAB2SGRbYK3qP0qWSMOV+Ow/AAAAPzkBAAAAAAAAAZoKAACKAQAAdkhkW2Ct6j9KlkjDlfjsPwAAAD85AQAAAAAAAAGbCgAAigEAAHZIZFtgreo/SpZIw5X47D8AAAA/OQEAAAAAAAABnAoAAIoBAAB2SGRbYK3qP0qWSMOV+Ow/AAAAP0wBAAAAAAAAAZ0KAACKAQAAgMbKrbC/7T/050AgsgHrPwAAAD8AAAAAAAAAAAGeCgAAigEAAIDGyq2wv+0/9OdAILIB6z8AAAA/HwAAAAAAAAABnwoAAIoBAACAxsqtsL/tP/TnQCCyAes/AAAAPx8AAAAAAAAAAaAKAACKAQAAgMbKrbC/7T/050AgsgHrPwAAAD8fAAAAAAAAAAGhCgAAigEAAIDGyq2wv+0/9OdAILIB6z8AAAA/PwAAAAAAAAABogoAAIoBAACAxsqtsL/tP/TnQCCyAes/AAAAPz8AAAAAAAAAAaMKAACKAQAAgMbKrbC/7T/050AgsgHrPwAAAD8/AAAAAAAAAAGkCgAAigEAACaOSUtUtu0/GjnpPnRI6z8AAAA/TgAAAAAAAAABpQoAAIoBAAACGVmm0bLtP0Lrz4FAZOs/AAAAP04AAAAAAAAAAaYKAACKAQAAsgco0KCq7T9qnbbEDIDrPwAAAD9tAAAAAAAAAAGnCgAAigEAAHxElxLHpO0/+sUK1G2j6z8AAAA/bQAAAAAAAAABqAoAAIoBAABCgQZV7Z7tPxLHj/RHxOs/AAAAP20AAAAAAAAAAakKAACKAQAAFOXFIz+a7T8qyBQVIuXrPwAAAD+NAAAAAAAAAAGqCgAAigEAANohNWZllO0/zqHKRnUD7D8AAAA/jQAAAAAAAAABqwoAAIoBAAC4rETB4pDtP257gHjIIew/AAAAP5wAAAAAAAAAAawKAACKAQAAlDdUHGCN7T+WLWe7lD3sPwAAAD+cAAAAAAAAAAGtCgAAigEAAIoQBJA0jO0/0JCvIFNU7D8AAAA/rAAAAAAAAAABrgoAAIoBAACKEASQNIztPyhWu8r1YOw/AAAAP6wAAAAAAAAAAa8KAACKAQAAihAEkDSM7T8I9PeFEWvsPwAAAD/LAAAAAAAAAAGwCgAAigEAAKJepKiLju0/+EKWYx9w7D8AAAA/ywAAAAAAAAABsQoAAIoBAADE05RNDpLtP/hClmMfcOw/AAAAP8sAAAAAAAAAAbIKAACKAQAANlq2yMGd7T+AG8d0mG3sPwAAAD/bAAAAAAAAAAGzCgAAigEAAKjg10N1qe0/jswol4po7D8AAAA/2wAAAAAAAAABtAoAAIoBAAAaZ/m+KLXtP47MKJeKaOw/AAAAP/oAAAAAAAAAAbUKAACKAQAArmIL317E7T+gfYq5fGPsPwAAAD/6AAAAAAAAAAG2CgAAigEAAC4QfeY90e0/KFa7yvVg7D8AAAA/+gAAAAAAAAABtwoAAIoBAAC45D56SN/tPzYHHe3nW+w/AAAAPxkBAAAAAAAAAbgKAACKAQAANJKwgSfs7T++303+YFnsPwAAAD8ZAQAAAAAAAAG5CgAAigEAAMqNwqFd++0/jswol4po7D8AAAA/GQEAAAAAAAABugoAAIoBAABIOzSpPAjuP3BqZVKmcuw/AAAAPzkBAAAAAAAAAbsKAACKAQAAxOilsBsV7j9QCKINwnzsPwAAAD85AQAAAAAAAAG8CgAAigEAACxId5+jH+4/qM2tt2SJ7D8AAAA/OQEAAAAAAAABvQoAAIoBAACIgPgBACnuP1hYxQuqouw/AAAAP0gBAAAAAAAAAb4KAACKAQAA4rh5ZFwy7j/6MXs9/cDsPwAAAD9IAQAAAAAAAAG/CgAAigEAADTKqjqNOu4/jFrPTF7k7D8AAAA/ZwEAAAAAAAABwAoAAIoBAABiZutrOz/uP5Sq8kpGCu0/AAAAP2cBAAAAAAAAAcEKAACKAQAAShhLU+Q87j/0vyHz0DztPwAAAD93AQAAAAAAAAHCCgAAigEAADTKqjqNOu4/VtVQm1tv7T8AAAA/dwEAAAAAAAABwwoAAIoBAAAGLmoJ3zXuPyJh7Q97qe0/AAAAP4cBAAAAAAAAAcQKAACKAQAA2JEp2DAx7j/aOyhiqOjtPwAAAD+HAQAAAAAAAAHFCgAAigEAAFzkt9BRJO4/pMfE1sci7j8AAAA/pgEAAAAAAAABxgoAAIoBAADE6KWwGxXuPyY/t8M2S+4/AAAAP6YBAAAAAAAAAccKAACKAQAADnij62IC7j8uj9rBHnHuPwAAAD+mAQAAAAAAAAHICgAAigEAACprYPX76u0/Ji6cnRSc7j8AAAA/tgEAAAAAAAAByQoAAIoBAAAuEH3mPdHtP0AvIb7uvO4/AAAAP7YBAAAAAAAAAcoKAACKAQAAGmf5vii17T9o4QcBu9juPwAAAD/VAQAAAAAAAAHLCgAAigEAAAi+dZcTme0/Cru9Mg737j8AAAA/1QEAAAAAAAABzAoAAIoBAAAYiuIUgYDtP1TPZ7q+CO8/AAAAP+QBAAAAAAAAAc0KAACKAQAA+rkOYUBj7T/M9japRQvvPwAAAD/kAQAAAAAAAAHOCgAAigEAAAiGe96tSu0/6lj67SkB7z8AAAA/9AEAAAAAAAABzwoAAIoBAAAwoIh0cjTtP6BEUGZ57+4/AAAAP/QBAAAAAAAAAdAKAACKAQAApsvG4Gcm7T/gCNfvQdvuPwAAAD8TAgAAAAAAAAHRCgAAigEAABz3BE1dGO0/MH6/m/zB7j8AAAA/EwIAAAAAAAAB0goAAIoBAACqcOPRqQztPwjM2Fgwpu4/AAAAPyMCAAAAAAAAAdMKAACKAQAAIJwhPp/+7D/OaJDzcY/uPwAAAD8jAgAAAAAAAAHUCgAAigEAANyxQPSZ9+w/Ht54nyx27j8AAAA/MwIAAAAAAAAB1QoAAIoBAACMoA8eae/sP461JJDLUu4/AAAAPzMCAAAAAAAAAdYKAACKAQAAXgTP7Lrq7D+SFmO01SfuPwAAAD9CAgAAAAAAAAHXCgAAigEAACRBPi/h5Ow/mneh2N/87T8AAAA/QgIAAAAAAAAB2AoAAIoBAAD2pP39MuDsP9o7KGKo6O0/AAAAP2ECAAAAAAAAAdkKAACKAQAA4FZd5dvd7D84YnIwVcrtPwAAAD9hAgAAAAAAAAHaCgAAigEAAOBWXeXb3ew/OGJyMFXK7T8AAAA/YQIAAAAAAAAB2woAAIoBAADgVl3l293sPzhicjBVyu0/AAAAP2ECAAAAAAAAAdwKAACKAQAA4FZd5dvd7D84YnIwVcrtPwAAAD+BAgAAAAAAAAHdCgAAigEAAH7pswMJi+0/JPtlh4jy6j8AAAA/AAAAAAAAAAAB3goAAIoBAAB+6bMDCYvtPyT7ZYeI8uo/AAAAPxAAAAAAAAAAAd8KAACKAQAAfumzAwmL7T8k+2WHiPLqPwAAAD8QAAAAAAAAAAHgCgAAigEAAH7pswMJi+0/JPtlh4jy6j8AAAA/LwAAAAAAAAAB4QoAAIoBAACshfQ0t4/tP1b9b8g8NOs/AAAAPy8AAAAAAAAAAeIKAACKAQAA/JYlC+iX7T+uwnty30DrPwAAAD8+AAAAAAAAAAHjCgAAigEAAJCSNysep+0/JupKYWZD6z8AAAA/PgAAAAAAAAAB5AoAAIoBAABqeCqVWb3tPxo56T50SOs/AAAAP1IAAAAAAAAAAeUKAACKAQAAXKy9F+zV7T8IiIccgk3rPwAAAD9SAAAAAAAAAAHmCgAAigEAAFYHoSaq7+0/kGC4LftK6z8AAAA/YgAAAAAAAAAB5woAAIoBAAB013Ta6gzuP4CvVgsJUOs/AAAAP3EAAAAAAAAAAegKAACKAQAAthw5M64t7j9gTZPGJFrrPwAAAD9xAAAAAAAAAAHpCgAAigEAADpM3tV2Ve4/qGE9TtVr6z8AAAA/kQAAAAAAAAAB6goAAIoBAACqLeNf6HruP3hOGOf+eus/AAAAP5EAAAAAAAAAAesKAACKAQAAAsFH0QKe7j9IO/N/KIrrPwAAAD+RAAAAAAAAAAHsCgAAigEAACq4axFvvO4/srFgTL2R6z8AAAA/sAAAAAAAAAAB7QoAAIoBAAAa7P6TAdXuPwp3bPZfnus/AAAAP7AAAAAAAAAAAe4KAACKAQAAug5hQGPl7j/6xQrUbaPrPwAAAD+wAAAAAAAAAAHvCgAAigEAAETjItRt8+4/2mNHj4mt6z8AAAA/vwAAAAAAAAAB8AoAAIoBAACS9FOqnvvuP+oUqbF7qOs/AAAAP78AAAAAAAAAAfEKAACKAQAAkvRTqp777j8AJ0n4d3jrPwAAAD/fAAAAAAAAAAHyCgAAigEAAJL0U6qe++4/ACdJ+Hd46z8AAAA/3wAAAAAAAAAB8woAAIoBAACS9FOqnvvuPwAnSfh3eOs/AAAAP98AAAAAAAAAAfQKAACKAQAAkvRTqp777j8AJ0n4d3jrPwAAAD/uAAAAAAAAAAH1CgAAigEAALjroOjD0Zk/ZsvZLmUP4z8AAAA/AAAAAAAAAAAB9goAAIoBAAC466Dow9GZP2bL2S5lD+M/AAAAPw8AAAAAAAAAAfcKAACKAQAAuOug6MPRmT9my9kuZQ/jPwAAAD8PAAAAAAAAAAH4CgAAigEAALjroOjD0Zk/ZsvZLmUP4z8AAAA/HwAAAAAAAAAB+QoAAIoBAAC466Dow9GZP2bL2S5lD+M/AAAAPx8AAAAAAAAAAfoKAACKAQAAuOug6MPRmT9my9kuZQ/jPwAAAD8fAAAAAAAAAAH7CgAAigEAALjroOjD0Zk/ZsvZLmUP4z8AAAA/HwAAAAAAAAAB/AoAAIoBAAC466Dow9GZP2bL2S5lD+M/AAAAPzwAAAAAAAAAAf0KAACKAQAAuOug6MPRmT9my9kuZQ/jPwAAAD88AAAAAAAAAAH+CgAAigEAALjroOjD0Zk/ZsvZLmUP4z8AAAA/PAAAAAAAAAAB/woAAIoBAAC466Dow9GZP2bL2S5lD+M/AAAAP0wAAAAAAAAAAQALAACKAQAAuOug6MPRmT9my9kuZQ/jPwAAAD9MAAAAAAAAAAEBCwAAigEAALjroOjD0Zk/ZsvZLmUP4z8AAAA/TAAAAAAAAAABAgsAAIoBAADYqjCCkHSWP3zdeXVh3+I/AAAAP3sAAAAAAAAAAQMLAACKAQAAiAYi5DsElj8kGG7LvtLiPwAAAD+KAAAAAAAAAAEECwAAigEAAIDc/x0h/pQ/RHoxEKPI4j8AAAA/igAAAAAAAAABBQsAAIoBAAAQ0djNlNKTP7yhAP8py+I/AAAAP6oAAAAAAAAAAQYLAACKAQAA6GnAG10Xkz/cA8RDDsHiPwAAAD+qAAAAAAAAAAEHCwAAigEAAHBemcvQ65E/VCuTMpXD4j8AAAA/qgAAAAAAAAABCAsAAIoBAABwNHcFtuWQP0R6MRCjyOI/AAAAP7kAAAAAAAAAAQkLAACKAQAAYAmDLqqTjj+8oQD/KcviPwAAAD+5AAAAAAAAAAEKCwAAigEAAMBsIWbLpos/NMnP7bDN4j8AAAA/2QAAAAAAAAABCwsAAIoBAABwSqx1JiSIP/QESWTo4eI/AAAAP9kAAAAAAAAAAQwLAACKAQAAICg3hYGhhD+0QMLaH/biPwAAAD/oAAAAAAAAAAENCwAAigEAAMAFwpTcHoE/vpDl2Acc4z8AAAA/6AAAAAAAAAABDgsAAIoBAACg3efoh499P065OehoP+M/AAAAP/gAAAAAAAAAAQ8LAACKAQAAALBLqFbheD94ayArNVvjPwAAAD/4AAAAAAAAAAEQCwAAigEAAKCN1rexXnU/kGylSw984z8AAAA/FwEAAAAAAAABEQsAAIoBAACA/Js/X51zPxLklzh+pOM/AAAAPxcBAAAAAAAAARILAACKAQAA4F86d4CwcD90+cbgCNfjPwAAAD8nAQAAAAAAAAETCwAAigEAAECd//1b3m0/5L9Xq4UE5D8AAAA/JwEAAAAAAAABFAsAAIoBAABAnf/9W95tP778VUKXOeQ/AAAAPzYBAAAAAAAAARULAACKAQAAANomT7oacD8eEoXqIWzkPwAAAD82AQAAAAAAAAEWCwAAigEAAID8mz9fnXM/GLFGxheX5D8AAAA/RgEAAAAAAAABFwsAAIoBAACApCRYyrV3PyIBasT/vOQ/AAAAP0YBAAAAAAAAARgLAACKAQAAoN3n6IePfT/C2h/2UtvkPwAAAD9lAQAAAAAAAAEZCwAAigEAAOCW/Awv4II/cmU3Spj05D8AAAA/ZQEAAAAAAAABGgsAAIoBAAAQfHsRt62GP4xmvGpyFeU/AAAAP3UBAAAAAAAAARsLAACKAQAAIOcNPgURiz8sQHKcxTPlPwAAAD91AQAAAAAAAAEcCwAAigEAAOAUqn42v48/VvJY35FP5T8AAAA/hAEAAAAAAAABHQsAAIoBAADAAqhpJVySP06RGruHeuU/AAAAP4QBAAAAAAAAAR4LAACKAQAAgNz/HSH+lD9okp/bYZvlPwAAAD+kAQAAAAAAAAEfCwAAigEAAGjzTb45VZc/+Lrz6sK+5T8AAAA/pAEAAAAAAAABIAsAAIoBAABwR5JKb2GZPxC8eAud3+U/AAAAP6QBAAAAAAAAASELAACKAQAAMCHq/moDnD8MWzrnkgrmPwAAAD+zAQAAAAAAAAEiCwAAigEAAIgZPSn1f54/FKtd5Xow5j8AAAA/swEAAAAAAAABIwsAAIoBAABY6swzsaOgP4Rx7q/3XeY/AAAAP9MBAAAAAAAAASQLAACKAQAAONf4Da/0oT9eruxGCZPmPwAAAD/TAQAAAAAAAAElCwAAigEAANQfFkpY1aI/wMMb75PF5j8AAAA/4gEAAAAAAAABJgsAAIoBAACw9zDBSKOjPyDZSpce+OY/AAAAP+IBAAAAAAAAAScLAACKAQAA/Js/X50TpD/qZOcLPjLnPwAAAD/yAQAAAAAAAAEoCwAAigEAAIzPSzg5caQ/PMm0kdZp5z8AAAA/8gEAAAAAAAABKQsAAIoBAABEQE798YOkP57e4zlhnOc/AAAAPxECAAAAAAAAASoLAACKAQAAbH1E6Q45pD9oaoCugNbnPwAAAD8RAgAAAAAAAAErCwAAigEAACDZNUu6yKM/yH+vVgsJ6D8AAAA/EQIAAAAAAAABLAsAAIoBAADQNCetZVijP8IecTIBNOg/AAAAPyECAAAAAAAAAS0LAACKAQAArM0O+y2doj9SR8VBYlfoPwAAAD8hAgAAAAAAAAEuCwAAigEAADjX+A2v9KE/9CB7c7V16D8AAAA/QAIAAAAAAAABLwsAAIoBAAB8PNSC29ugPxzTYbaBkeg/AAAAP0ACAAAAAAAAATALAACKAQAAGGJaZZ5gnz90mG1gJJ7oPwAAAD9QAgAAAAAAAAExCwAAigEAABAOFtloVJ0/VDaqG0Co6D8AAAA/UAIAAAAAAAABMgsAAIoBAAB4m9bWpG2bP1Q2qhtAqOg/AAAAP18CAAAAAAAAATMLAACKAQAAAGaNwP07mT++rBfo1K/oPwAAAD9fAgAAAAAAAAE0CwAAigEAACBPPyDl5JY/vqwX6NSv6D8AAAA/fgIAAAAAAAABNQsAAIoBAAAQ+/qTr9iUP0SFSPlNreg/AAAAP34CAAAAAAAAATYLAACKAQAAKOSs85aBkj8c02G2gZHoPwAAAD9+AgAAAAAAAAE3CwAAigEAAJBxbfHSmpA/9CB7c7V16D8AAAA/ngIAAAAAAAABOAsAAIoBAACQRnkax0iOP1JHxUFiV+g/AAAAP54CAAAAAAAAATkLAACKAQAA4KkXUuhbiz/CHnEyATToPwAAAD+eAgAAAAAAAAE6CwAAigEAADDQv53suYg/QKd+RZIL6D8AAAA/rQIAAAAAAAABOwsAAIoBAAAQP4UlmviGP0gIvWmc4Oc/AAAAP60CAAAAAAAAATwLAACKAQAAkDNe1Q3NhT9OafuNprXnPwAAAD/NAgAAAAAAAAE9CwAAigEAAADrQJlk7IQ/3qJqwymI5z8AAAA/zQIAAAAAAAABPgsAAIoBAABAZS1xnlaEPwJmbCwYU+c/AAAAP9wCAAAAAAAAAT8LAACKAQAAkDNe1Q3NhT+yAZ+mfxvnPwAAAD/cAgAAAAAAAAFACwAAigEAANABjzl9Q4c/+CZkVFLc5j8AAAA/7AIAAAAAAAABQQsAAIoBAACAnvABXDCKPwbp4JxmhuY/AAAAP+wCAAAAAAAAAUILAACKAQAAkEZ5GsdIjj8E+vvCiDXmPwAAAD8LAwAAAAAAAAFDCwAAigEAAOAVfI8nC5E/aoGEtT/s5T8AAAA/CwMAAAAAAAABRAsAAIoBAAAIp7YHesySPzh/enSLquU/AAAAPwsDAAAAAAAAAUULAACKAQAAgNz/HSH+lD9+pD8iXmvlPwAAAD8qAwAAAAAAAAFGCwAAigEAAIgwRKpWCpc/1Hpm8iIn5T8AAAA/KgMAAAAAAAABRwsAAIoBAACQhIg2jBaZPyxRjcLn4uQ/AAAAPyoDAAAAAAAAAUgLAACKAQAAwBXDrt7Xmj9gxfBNyKjkPwAAAD9KAwAAAAAAAAFJCwAAigEAABDk8xJOTpw/hojytrZz5D8AAAA/SgMAAAAAAAABSgsAAIoBAAAQDhbZaFSdP47pMNvASOQ/AAAAP0oDAAAAAAAAAUsLAACKAQAAyL1Lx0nwnj+0rDJErxPkPwAAAD9ZAwAAAAAAAAFMCwAAigEAAJBDX+8Php8/ROaheTLm4z8AAAA/WQMAAAAAAAABTQsAAIoBAABoBmkD89CfPzqWfntKwOM/AAAAP3gDAAAAAAAAAU4LAACKAQAAqIBV2yw7nz8S5Jc4fqTjPwAAAD94AwAAAAAAAAFPCwAAigEAAKhWMxUSNZ4/YFmA5DiL4z8AAAA/eAMAAAAAAAABUAsAAIoBAAAwSwzFhQmdPyj2N396dOM/AAAAP5gDAAAAAAAAAVELAACKAQAAwD/ldPndmz/g4Y33yWLjPwAAAD+YAwAAAAAAAAFSCwAAigEAACjNpXI195k/DvWyXqBT4z8AAAA/mAMAAAAAAAABUwsAAIoBAABwHXCEVFuYP065OehoP+M/AAAAP7cDAAAAAAAAAVQLAACKAQAAGCUdWsrelT8mB1OlnCPjPwAAAD+3AwAAAAAAAAFVCwAAigEAAHA0dwW25ZA/1KKFHwTs4j8AAAA/twMAAAAAAAABVgsAAIoBAABwNHcFtuWQP9SihR8E7OI/AAAAP8cDAAAAAAAAAVcLAACKAQAAcDR3BbblkD/UooUfBOziPwAAAD/HAwAAAAAAAAFYCwAAigEAAHA0dwW25ZA/1KKFHwTs4j8AAAA/xwMAAAAAAAABWQsAAIoBAAAUBq9Qmay9PyIpifHggeI/AAAAPwAAAAAAAAAAAVoLAACKAQAAFAavUJmsvT8iKYnx4IHiPwAAAD8fAAAAAAAAAAFbCwAAigEAABQGr1CZrL0/IimJ8eCB4j8AAAA/HwAAAAAAAAABXAsAAIoBAAAUBq9Qmay9PyIpifHggeI/AAAAPx8AAAAAAAAAAV0LAACKAQAAFAavUJmsvT8iKYnx4IHiPwAAAD83AAAAAAAAAAFeCwAAigEAABQGr1CZrL0/IimJ8eCB4j8AAAA/NwAAAAAAAAABXwsAAIoBAAAUBq9Qmay9PyIpifHggeI/AAAAP1cAAAAAAAAAAWALAACKAQAAFAavUJmsvT8iKYnx4IHiPwAAAD9XAAAAAAAAAAFhCwAAigEAAGCAmyjTFr0/nD89ukXV4j8AAAA/VwAAAAAAAAABYgsAAIoBAADc9RJ3TNW8P0zKVA6L7uI/AAAAP2YAAAAAAAAAAWMLAACKAQAASMIGnrB3vD9my9kuZQ/jPwAAAD9mAAAAAAAAAAFkCwAAigEAAHD//InNLLw/9vMtPsYy4z8AAAA/hgAAAAAAAAABZQsAAIoBAADYy/CwMc+7P4Ycgk0nVuM/AAAAP4YAAAAAAAAAAWYLAACKAQAA7F9jdTlouz8IlHQ6ln7jPwAAAD+VAAAAAAAAAAFnCwAAigEAAPzz1TlBAbs/WvhBwC624z8AAAA/lQAAAAAAAAABaAsAAIoBAAB4aU2Iur+6P4z6SwHj9+M/AAAAP6UAAAAAAAAAAWkLAACKAQAAmKZDdNd0uj8WwmHsOUbkPwAAAD+lAAAAAAAAAAFqCwAAigEAAGSruP2XILo/GLFGxheX5D8AAAA/xAAAAAAAAAABawsAAIoBAACI6K7ptNW5PwrvyX0D7eQ/AAAAP8QAAAAAAAAAAWwLAACKAQAACF4mOC6UuT+GBX5GaEDlPwAAAD/EAAAAAAAAAAFtCwAAigEAAPS0ohAZeLk/aJKf22Gb5T8AAAA/4wAAAAAAAAABbgsAAIoBAAA4RKBLYGW5P1rQIpNN8eU/AAAAP+MAAAAAAAAAAW8LAACKAQAAOESgS2BluT+0hBMXzk7mPwAAAD/jAAAAAAAAAAFwCwAAigEAAITTnYanUrk/xiRaE56a5j8AAAA/AwEAAAAAAAABcQsAAIoBAACE052Gp1K5PxiJJ5k20uY/AAAAPwMBAAAAAAAAAXILAACKAQAA9LSiEBl4uT/wxSUwSAfnPwAAAD8DAQAAAAAAAAFzCwAAigEAABwHql9DsLk/6mTnCz4y5z8AAAA/IgEAAAAAAAABdAsAAIoBAACYkTIRyvG5P2zc2fisWuc/AAAAPyIBAAAAAAAAAXULAACKAQAAGBy7wlAzuj++QKd+RZLnPwAAAD8iAQAAAAAAAAF2CwAAigEAAPjexNYzfro/iMxD82TM5z8AAAA/MQEAAAAAAAABdwsAAIoBAADoSlISLOW6P+jhcpvv/uc/AAAAPzEBAAAAAAAAAXgLAACKAQAAfH5e68dCuz9aqANmbCzoPwAAAD9RAQAAAAAAAAF5CwAAigEAAMQibYkcs7s/YvgmZFRS6D8AAAA/UQEAAAAAAAABegsAAIoBAADIN37sKTa8P5pbb8kSaeg/AAAAP1EBAAAAAAAAAXsLAACKAQAAOC6U2ajevD9cl+g/Sn3oPwAAAD9gAQAAAAAAAAF8CwAAigEAAHA+MLP1tb0/PDUl+2WH6D8AAAA/YAEAAAAAAAABfQsAAIoBAADA90+0V6m+P4RJz4IWmeg/AAAAP4ABAAAAAAAAAX4LAACKAQAAsHjuUl2Tvz/OXXkKx6roPwAAAD+AAQAAAAAAAAF/CwAAigEAAJA3AiDuHcA/rPu1xeK06D8AAAA/jwEAAAAAAAABgAsAAIoBAABAXssCI2TAP6z7tcXitOg/AAAAP48BAAAAAAAAAYELAACKAQAACnhR7/CSwD821ObWW7LoPwAAAD+fAQAAAAAAAAGCCwAAigEAANKR19u+wcA/dJhtYCSe6D8AAAA/nwEAAAAAAAABgwsAAIoBAADKR575OvXAP7Rc9Onsieg/AAAAP74BAAAAAAAAAYQLAACKAQAAwv1kF7cowT8C0tyVp3DoPwAAAD++AQAAAAAAAAGFCwAAigEAAOhPbGbhYME/glrqqDhI6D8AAAA/vgEAAAAAAAABhgsAAIoBAAA8PrTmuZ3BPwDj97vJH+g/AAAAP90BAAAAAAAAAYcLAACKAQAAYJC7NeTVwT+wfio2MejnPwAAAD/dAQAAAAAAAAGICwAAigEAAIbiwoQODsI/nt7jOWGc5z8AAAA/3QEAAAAAAAABiQsAAIoBAADyw8cOgDPCP6ygYIJ1Ruc/AAAAP/0BAAAAAAAAAYoLAACKAQAAUPxIcdw8wj+IT7hjs//mPwAAAD/9AQAAAAAAAAGLCwAAigEAAFD8SHHcPMI/0HR9EYbA5j8AAAA//QEAAAAAAAABjAsAAIoBAAAiYAhALjjCP/Y3f3p0i+Y/AAAAPwwCAAAAAAAAAY0LAACKAQAAbO8Fe3Ulwj/+mL2efmDmPwAAAD8MAgAAAAAAAAGOCwAAigEAALR+A7a8EsI/1ObWW7JE5j8AAAA/KwIAAAAAAAABjwsAAIoBAADQccC/VfvBP7rlUTvYI+Y/AAAAPysCAAAAAAAAAZALAACKAQAABFg604fMwT8aDJwJhQXmPwAAAD8rAgAAAAAAAAGRCwAAigEAAFYxcfBShsE/eDLm1zHn5T8AAAA/SQIAAAAAAAABkgsAAIoBAACoCqgNHkDBP0DPnXJz0OU/AAAAP0kCAAAAAAAAAZMLAACKAQAAnKtdyIzwwD9w4sLZScHlPwAAAD9JAgAAAAAAAAGUCwAAigEAAO6ElOVXqsA/kESGHi635T8AAAA/aAIAAAAAAAABlQsAAIoBAABAXssCI2TAPxgdty+ntOU/AAAAP2gCAAAAAAAAAZYLAACKAQAAGgzEs/grwD8IbFUNtbnlPwAAAD9oAgAAAAAAAAGXCwAAigEAAECs+iv58L8/UID/lGXL5T8AAAA/hwIAAAAAAAABmAsAAIoBAABUQG3wAIq/P4jjR/oj4uU/AAAAP4cCAAAAAAAAAZkLAACKAQAAwAxhF2Usvz8qvf0rdwDmPwAAAD+HAgAAAAAAAAGaCwAAigEAAMD3T7RXqb4/RL6CTFEh5j8AAAA/lwIAAAAAAAABmwsAAIoBAACE57PaCtK9P1y/B20rQuY/AAAAP5cCAAAAAAAAAZwLAACKAQAAkGYVPAXovD/+mL2efmDmPwAAAD+2AgAAAAAAAAGdCwAAigEAAHD//InNLLw/jsERrt+D5j8AAAA/tgIAAAAAAAABngsAAIoBAABYQWj/qo27Pz5MKQIlneY/AAAAP7YCAAAAAAAAAZ8LAACKAQAAsGTY/vkTuz/QdH0RhsDmPwAAAD/GAgAAAAAAAAGgCwAAigEAAHhpTYi6v7o/+CZkVFLc5j8AAAA/xgIAAAAAAAABoQsAAIoBAAD43sTWM366Pzraz7f4GOc/AAAAP+UCAAAAAAAAAaILAACKAQAALMU+6mVPuj9aK3jWul/nPwAAAD/lAgAAAAAAAAGjCwAAigEAALzjOWD0Kbo/1kEsnx+z5z8AAAA/9QIAAAAAAAABpAsAAIoBAAD0ybNzJvu5P0CnfkWSC+g/AAAAP/UCAAAAAAAAAaULAACKAQAAmJEyEcrxuT+aW2/JEmnoPwAAAD8EAwAAAAAAAAGmCwAAigEAACywLYdYzLk/NtTm1luy6D8AAAA/BAMAAAAAAAABpwsAAIoBAAD0tKIQGXi5P8Cb/MGyAOk/AAAAPyMDAAAAAAAAAagLAACKAQAA9LSiEBl4uT/Am/zBsgDpPwAAAD8jAwAAAAAAAAGpCwAAigEAAPS0ohAZeLk/wJv8wbIA6T8AAAA/IwMAAAAAAAABqgsAAIoBAAD0tKIQGXi5P8Cb/MGyAOk/AAAAPzMDAAAAAAAAAasLAACKAQAATARe/Tl1zD8khN40TvDjPwAAAD8AAAAAAAAAAAGsCwAAigEAAEwEXv05dcw/JITeNE7w4z8AAAA/EAAAAAAAAAABrQsAAIoBAABMBF79OXXMPySE3jRO8OM/AAAAPxAAAAAAAAAAAa4LAACKAQAATARe/Tl1zD8khN40TvDjPwAAAD8fAAAAAAAAAAGvCwAAigEAAMx51UuzM8w/yM/tsM2S4z8AAAA/HwAAAAAAAAABsAsAAIoBAABemNDBQQ7MPxhF1lyIeeM/AAAAPz8AAAAAAAAAAbELAACKAQAA7rbLN9Doyz8o9jd/enTjPwAAAD8/AAAAAAAAAAGyCwAAigEAAFQ5hnywvss/aLq+CENg4z8AAAA/PwAAAAAAAAABswsAAIoBAADiV4HyPpnLPx6mFIGSTuM/AAAAP14AAAAAAAAAAbQLAACKAQAAdnZ8aM1zyz8uV3ajhEnjPwAAAD9eAAAAAAAAAAG1CwAAigEAAL4FeqMUYcs/Trk56Gg/4z8AAAA/XgAAAAAAAAABtgsAAIoBAACQaTlyZlzLP8bgCNfvQeM/AAAAP14AAAAAAAAAAbcLAACKAQAAkGk5cmZcyz/WkWr54TzjPwAAAD9uAAAAAAAAAAG4CwAAigEAAJBpOXJmXMs/PgjYxXZE4z8AAAA/bgAAAAAAAAABuQsAAIoBAACQaTlyZlzLPy5XdqOESeM/AAAAP40AAAAAAAAAAboLAACKAQAAWIO/XjSLyz8ephSBkk7jPwAAAD+cAAAAAAAAAAG7CwAAigEAAMpkxOilsMs/pn5FkgtM4z8AAAA/nAAAAAAAAAABvAsAAIoBAAAcUwxpfu3LP8bgCNfvQeM/AAAAP6wAAAAAAAAAAb0LAACKAQAAhOrXEGxGzD/mQswb1DfjPwAAAD+sAAAAAAAAAAG+CwAAigEAAPwqJ+Buu8w/fsxeTz8w4z8AAAA/ywAAAAAAAAABvwsAAIoBAADOo/cRzjnNP54uIpQjJuM/AAAAP8sAAAAAAAAAAcALAACKAQAASORG4dCuzT++kOXYBxzjPwAAAD/bAAAAAAAAAAHBCwAAigEAAJKIVX8lH84/Vhp4DHMU4z8AAAA/2wAAAAAAAAABwgsAAIoBAAAovGFYwXzOP97yqB3sEeM/AAAAP9sAAAAAAAAAAcMLAACKAQAA5ouuYgvfzj9GaRbqgBnjPwAAAD/6AAAAAAAAAAHECwAAigEAANj3O54DRs8/JgdTpZwj4z8AAAA/+gAAAAAAAAABxQsAAIoBAADGY8nZ+6zPP15qmwpbOuM/AAAAP/oAAAAAAAAAAcYLAACKAQAAdoqSvDDzzz+WzeNvGVHjPwAAAD8ZAQAAAAAAAAHHCwAAigEAADagLG1WE9A/WAld5lBl4z8AAAA/GQEAAAAAAAAByAsAAIoBAADAdO4AYSHQP2BZgOQ4i+M/AAAAPxkBAAAAAAAAAckLAACKAQAA18KOGbgj0D8q5RxZWMXjPwAAAD85AQAAAAAAAAHKCwAAigEAAE3uzIWtFdA/bJiIvP4B5D8AAAA/OQEAAAAAAAABywsAAIoBAABI7lGLgu7PP344z7jOTeQ/AAAAPzkBAAAAAAAAAcwLAACKAQAAPI8HRvGezz+wOtn5go/kPwAAAD9IAQAAAAAAAAHNCwAAigEAAAaUfM+xSs8/eMZ1bqLJ5D8AAAA/SAEAAAAAAAABzgsAAIoBAABExC/FZ+jOP+yMBjkf9+Q/AAAAP2gBAAAAAAAAAc8LAACKAQAAsJAj7MuKzj9sBPkljh/lPwAAAD9oAQAAAAAAAAHQCwAAigEAAHiVmHWMNs4/DN6uV+E95T8AAAA/dwEAAAAAAAAB0QsAAIoBAAD2ChDEBfXNP0ZB97yfVOU/AAAAP3cBAAAAAAAAAdILAACKAQAApBzIQy24zT+eBgNnQmHlPwAAAD+HAQAAAAAAAAHTCwAAigEAAAafgogNjs0/jlWhRFBm5T8AAAA/hwEAAAAAAAAB1AsAAIoBAABsIT3N7WPNP36kPyJea+U/AAAAP6YBAAAAAAAAAdULAACKAQAALNx4dCpDzT/2yw4R5W3lPwAAAD+mAQAAAAAAAAHWCwAAigEAABgz9UwVJ80/Bn1wM9do5T8AAAA/pgEAAAAAAAAB1wsAAIoBAABgwvKHXBTNPybfM3i7XuU/AAAAP8UBAAAAAAAAAdgLAACKAQAAMiayVq4PzT82kJWarVnlPwAAAD/FAQAAAAAAAAHZCwAAigEAADImslauD80/RkH3vJ9U5T8AAAA/xQEAAAAAAAAB2gsAAIoBAAAyJrJWrg/NP75oxqsmV+U/AAAAP8UBAAAAAAAAAdsLAACKAQAA5Ex7OeNVzT++aMarJlflPwAAAD/VAQAAAAAAAAHcCwAAigEAAAafgogNjs0/vmjGqyZX5T8AAAA/9AEAAAAAAAAB3QsAAIoBAAAQ/szNnt3NP75oxqsmV+U/AAAAP/QBAAAAAAAAAd4LAACKAQAAZOwUTncazj++aMarJlflPwAAAD/0AQAAAAAAAAHfCwAAigEAABQT3jCsYM4/RkH3vJ9U5T8AAAA/EwIAAAAAAAAB4AsAAIoBAAAecih2PbDOP0ZB97yfVOU/AAAAPxMCAAAAAAAAAeELAACKAQAAxE64du4pzz9GQfe8n1TlPwAAAD8TAgAAAAAAAAHiCwAAigEAACKcSjxYts8/Jt8zeLte5T8AAAA/MwIAAAAAAAAB4wsAAIoBAAB7ig23WxrQP9ZpS8wAeOU/AAAAPzMCAAAAAAAAAeQLAACKAQAAdEDU1NdN0D94QwH+U5blPwAAAD8zAgAAAAAAAAHlCwAAigEAAOEh2V5Jc9A/6AmSyNDD5T8AAAA/UgIAAAAAAAAB5gsAAIoBAACw4Hs8WYjQP9L38YHU8+U/AAAAP1ICAAAAAAAAAecLAACKAQAAObU90GOW0D+cg4728y3mPwAAAD9SAgAAAAAAAAHoCwAAigEAAH2fHhppndA/7OdbfIxl5j8AAAA/cQIAAAAAAAAB6QsAAIoBAACV7b4ywJ/QP6bCls65pOY/AAAAP3ECAAAAAAAAAeoLAACKAQAAObU90GOW0D8I2MV2RNfmPwAAAD9xAgAAAAAAAAHrCwAAigEAALDgezxZiNA/Sosx2uoT5z8AAAA/gQIAAAAAAAAB7AsAAIoBAADhIdleSXPQPwJmbCwYU+c/AAAAP4ECAAAAAAAAAe0LAACKAQAAuCq1Ht1U0D+e3uM5YZznPwAAAD+gAgAAAAAAAAHuCwAAigEAAButb2O9KtA/SAi9aZzg5z8AAAA/oAIAAAAAAAAB7wsAAIoBAABi4Q6VG9fPPyBFuwCuFeg/AAAAP6ACAAAAAAAAAfALAACKAQAAqlv7bFVBzz8qld7+lTvoPwAAAD+/AgAAAAAAAAHxCwAAigEAAB5yKHY9sM4/ym6UMOlZ6D8AAAA/vwIAAAAAAAAB8gsAAIoBAADuwNbhgSjOPxKDPriZa+g/AAAAP78CAAAAAAAAAfMLAACKAQAANDvDubuSzT96+auELnPoPwAAAD/fAgAAAAAAAAH0CwAAigEAAAaKcSUAC80/evmrhC5z6D8AAAA/3wIAAAAAAAAB9QsAAIoBAABMBF79OXXMPxKDPriZa+g/AAAAP98CAAAAAAAAAfYLAACKAQAAeIuNy9r2yz9SR8VBYlfoPwAAAD/uAgAAAAAAAAH3CwAAigEAAFiDv140i8s/kgtMyypD6D8AAAA/7gIAAAAAAAAB+AsAAIoBAAB+wLVKUUDLP+KANHflKeg/AAAAPw0DAAAAAAAAAfkLAACKAQAAKNJtyngDyz9QWOBnhAboPwAAAD8NAwAAAAAAAAH6CwAAigEAAI5UKA9Z2co/ln2lFVfH5z8AAAA/DQMAAAAAAAAB+wsAAIoBAAA6ZuCOgJzKPx5n8Uzyc+c/AAAAPy0DAAAAAAAAAfwLAACKAQAAOmbgjoCcyj8eZ/FM8nPnPwAAAD8tAwAAAAAAAAH9CwAAigEAADpm4I6AnMo/HmfxTPJz5z8AAAA/LQMAAAAAAAAB/gsAAIoBAAA6ZuCOgJzKPx5n8Uzyc+c/AAAAPy0DAAAAAAAAAf8LAACKAQAA7JQ5+D1C1T9c5yaaDAfkPwAAAD8AAAAAAAAAAAEADAAAigEAAOyUOfg9QtU/XOcmmgwH5D8AAAA/HwAAAAAAAAABAQwAAIoBAADslDn4PULVP1znJpoMB+Q/AAAAPx8AAAAAAAAAAQIMAACKAQAAURf0PB4Y1T+cq60j1fLjPwAAAD8uAAAAAAAAAAEDDAAAigEAAFO8EC5g/tQ/NDVAV0Dr4z8AAAA/LgAAAAAAAAABBAwAAIoBAACdSw5pp+vUP8y+0oqr4+M/AAAAPz4AAAAAAAAAAQUMAACKAQAAE3dM1Zzd1D+EqigD+9HjPwAAAD8+AAAAAAAAAAEGDAAAigEAAHRU6ig7zdQ/OpZ+e0rA4z8AAAA/XQAAAAAAAAABBwwAAIoBAADqfyiVML/UP4oLZycFp+M/AAAAP10AAAAAAAAAAQgMAACKAQAApZVHSyu41D/Iz+2wzZLjPwAAAD9dAAAAAAAAAAEJDAAAigEAAGGrZgEmsdQ/+OISGKSD4z8AAAA/fAAAAAAAAAABCgwAAIoBAABhq2YBJrHUP6AdB24Bd+M/AAAAP3wAAAAAAAAAAQsMAACKAQAAePkGGn2z1D/Af8qy5WzjPwAAAD98AAAAAAAAAAEMDAAAigEAAOp/KJUwv9Q/aLq+CENg4z8AAAA/nAAAAAAAAAABDQwAAIoBAADOjGuLl9bUP4Ycgk0nVuM/AAAAP5wAAAAAAAAAAQ4MAACKAQAAPW5wFQn81D+mfkWSC0zjPwAAAD+cAAAAAAAAAAEPDAAAigEAADUkNzOFL9U/HqYUgZJO4z8AAAA/uwAAAAAAAAABEAwAAIoBAACIEn+zXWzVPx6mFIGSTuM/AAAAP7sAAAAAAAAAAREMAACKAQAAxbImG9+m1T/+Q1E8rljjPwAAAD+7AAAAAAAAAAESDAAAigEAAOkELmoJ39U/sM5okPNx4z8AAAA/ywAAAAAAAAABEwwAAIoBAACc0BM+gAvWP0L3vJ9UleM/AAAAP8sAAAAAAAAAARQMAACKAQAA3hXYlkMs1j8Mg1kUdM/jPwAAAD/qAAAAAAAAAAEVDAAAigEAAKzUenRTQdY/HiOgEEQb5D8AAAA/6gAAAAAAAAABFgwAAIoBAADwvlu+WEjWP4aI8ra2c+Q/AAAAP+oAAAAAAAAAARcMAACKAQAAkobaW/w+1j/y7URdKczkPwAAAD8JAQAAAAAAAAEYDAAAigEAAMbHN37sKdY/tBijrT4x5T8AAAA/CQEAAAAAAAABGQwAAIoBAAAU/FGqdf3VP8BXq4UEqOU/AAAAPwkBAAAAAAAAARoMAACKAQAAqb9pEUa+1T9EvoJMUSHmPwAAAD8oAQAAAAAAAAEbDAAAigEAACg14V+/fNU/Tv2KJBeY5j8AAAA/KAEAAAAAAAABHAwAAIoBAACnqliuODvVPwB3h1I6Auc/AAAAPygBAAAAAAAAAR0MAACKAQAA4jXvsqzy1D/CoeWiT2fnPwAAAD9IAQAAAAAAAAEeDAAAigEAAEpdxujOrtQ/xpDKfC245z8AAAA/SAEAAAAAAAABHwwAAIoBAACbNv0FmmjUP4BrBc9a9+c/AAAAP0gBAAAAAAAAASAMAACKAQAAAl7UO7wk1D9aqANmbCzoPwAAAD9nAQAAAAAAAAEhDAAAigEAAN4LzeyR7NM/CjMburFF6D8AAAA/ZwEAAAAAAAABIgwAAIoBAABvKshiIMfTP+rQV3XNT+g/AAAAP2cBAAAAAAAAASMMAACKAQAAomslhRCy0z9yqYiGRk3oPwAAAD92AQAAAAAAAAEkDAAAigEAABeXY/EFpNM/oryt7Rw+6D8AAAA/dgEAAAAAAAABJQwAAIoBAAAXl2PxBaTTP1qoA2ZsLOg/AAAAP5YBAAAAAAAAASYMAACKAQAAAUnD2K6h0z+YbIrvNBjoPwAAAD+WAQAAAAAAAAEnDAAAigEAAC7lAwpdptM/gGsFz1r35z8AAAA/lgEAAAAAAAABKAwAAIoBAAD8o6bnbLvTP9Dg7XoV3uc/AAAAP7UBAAAAAAAAASkMAACKAQAAJpvKJ9nZ0z+mLgc4ScLnPwAAAD+1AQAAAAAAAAEqDAAAigEAAKvKb8qhAdQ/fnwg9Xym5z8AAAA/tQEAAAAAAAABKwwAAIoBAADnahcyIzzUP2R7m9Sihec/AAAAP9QBAAAAAAAAASwMAACKAQAAO1lfsvt41D+28IOAXWznPwAAAD/UAQAAAAAAAAEtDAAAigEAANMxiHzZvNQ/mu/+X4NL5z8AAAA/1AEAAAAAAAABLgwAAIoBAACCWFFfDgPVP+pk5ws+Muc/AAAAP+QBAAAAAAAAAS8MAACKAQAAjbebpJ9S1T8qKW6VBh7nPwAAAD/kAQAAAAAAAAEwDAAAigEAAMWyJhvfptU/OtrPt/gY5z8AAAA/AwIAAAAAAAABMQwAAIoBAAC3w9BHGfTVP7IBn6Z/G+c/AAAAPwMCAAAAAAAAATIMAACKAQAAOk5Z+Z811j8Kx6pQIijnPwAAAD8DAgAAAAAAAAEzDAAAigEAAARo3+VtZNY/2rOF6Us35z8AAAA/IgIAAAAAAAABNAwAAIoBAACKl4SINozWPzJ5kZPuQ+c/AAAAPyICAAAAAAAAATUMAACKAQAAbqTHfp2j1j/kA6nnM13nPwAAAD8iAgAAAAAAAAE2DAAAigEAAAzHKSv/s9Y/LBhTb+Ru5z8AAAA/MgIAAAAAAAABNwwAAIoBAABSsQp1BLvWP4bdXhmHe+c/AAAAPzICAAAAAAAAATgMAACKAQAAUrEKdQS71j+G3V4Zh3vnPwAAAD8yAgAAAAAAAAE5DAAAigEAAFKxCnUEu9Y/ht1eGYd75z8AAAA/UQIAAAAAAAABOgwAAIoBAABSsQp1BLvWP4bdXhmHe+c/AAAAP1ECAAAAAAAAATsMAACKAQAA7CNKd8ih2D8wRlt9YprjPwAAAD8AAAAAAAAAAAE8DAAAigEAAOwjSnfIodg/MEZbfWKa4z8AAAA/HwAAAAAAAAABPQwAAIoBAADsI0p3yKHYPzBGW31imuM/AAAAPx8AAAAAAAAAAT4MAACKAQAA7CNKd8ih2D8wRlt9YprjPwAAAD8fAAAAAAAAAAE/DAAAigEAAKDvL0s/ztg/mLzISfeh4z8AAAA/LwAAAAAAAAABQAwAAIoBAADk2RCVRNXYP2qpo+IgseM/AAAAPy8AAAAAAAAAAUEMAACKAQAAEnZRxvLZ2D8q5RxZWMXjPwAAAD8+AAAAAAAAAAFCDAAAigEAAPonsa2b19g/JITeNE7w4z8AAAA/PgAAAAAAAAABQwwAAIoBAACg7y9LP87YP+4Pe6ltKuQ/AAAAP14AAAAAAAAAAUQMAACKAQAAKmkO0IvC2D+WOVTZqG7kPwAAAD9eAAAAAAAAAAFFDAAAigEAALri7FTYttg/UBSPK9at5D8AAAA/bQAAAAAAAAABRgwAAIoBAABGXMvZJKvYPxqgK6D15+Q/AAAAP30AAAAAAAAAAUcMAACKAQAA7CNKd8ih2D8EjotZ+RflPwAAAD99AAAAAAAAAAFIDAAAigEAAJDryBRsmNg/hgV+RmhA5T8AAAA/fQAAAAAAAAABSQwAAIoBAAB4nSj8FJbYP45VoURQZuU/AAAAP5wAAAAAAAAAAUoMAACKAQAAqDlpLcOa2D/GuOmpDn3lPwAAAD+cAAAAAAAAAAFLDAAAigEAAGCqa/J7rdg/Ds2TMb+O5T8AAAA/nAAAAAAAAAABTAwAAIoBAABcBU8BOsfYP/Bq0OzamOU/AAAAP7sAAAAAAAAAAU0MAACKAQAAbK7SKE/j2D94QwH+U5blPwAAAD+7AAAAAAAAAAFODAAAigEAANyP17LACNk/hvRiIEaR5T8AAAA/uwAAAAAAAAABTwwAAIoBAACOW72GNzXZP5alxEI4jOU/AAAAP9sAAAAAAAAAAVAMAACKAQAA4EkFBxBy2T8+4LiYlX/lPwAAAD/bAAAAAAAAAAFRDAAAigEAAGLUjbiWs9k/TpEau4d65T8AAAA/2wAAAAAAAAABUgwAAIoBAAC2wtU4b/DZP9ZpS8wAeOU/AAAAP+oAAAAAAAAAAVMMAACKAQAArnicVusj2j/GuOmpDn3lPwAAAD/qAAAAAAAAAAFUDAAAigEAAHiSIkO5Uto/hvRiIEaR5T8AAAA/CQEAAAAAAAABVQwAAIoBAAASEGj+2HzaP6D150AgsuU/AAAAPwkBAAAAAAAAAVYMAACKAQAAaqPMb/Of2j94MubXMeflPwAAAD8JAQAAAAAAAAFXDAAAigEAAH5MUJcIvNo/Um/kbkMc5j8AAAA/KQEAAAAAAAABWAwAAIoBAACQ9dO+HdjaPyys4gVVUeY/AAAAPykBAAAAAAAAAVkMAACKAQAAXrR2nC3t2j/2N396dIvmPwAAAD8pAQAAAAAAAAFaDAAAigEAAF60dpwt7do/OOvq3RrI5j8AAAA/SAEAAAAAAAABWwwAAIoBAAAaypVSKObaP/DFJTBIB+c/AAAAP0gBAAAAAAAAAVwMAACKAQAABiESKxPK2j98jTsbn1XnPwAAAD9IAQAAAAAAAAFdDAAAigEAAMTbTdJPqdo/FgazKOie5z8AAAA/WAEAAAAAAAABXgwAAIoBAACGlol5jIjaP0gIvWmc4Oc/AAAAP1gBAAAAAAAAAV8MAACKAQAA6hhEvmxe2j+YbIrvNBjoPwAAAD93AQAAAAAAAAFgDAAAigEAACD/vdGeL9o/CjMburFF6D8AAAA/dwEAAAAAAAABYQwAAIoBAADMEHZRxvLZP5pbb8kSaeg/AAAAP3cBAAAAAAAAAWIMAACKAQAA2P/LJIyl2T/0IHtztXXoPwAAAD+WAQAAAAAAAAFjDAAAigEAAM6ggd/6Vdk/0r63LtF/6D8AAAA/lgEAAAAAAAABZAwAAIoBAADy3XfLFwvZP/Qge3O1deg/AAAAP5YBAAAAAAAAAWUMAACKAQAAcFPvGZHJ2D8y5QH9fWHoPwAAAD+1AQAAAAAAAAFmDAAAigEAADSzR7IPj9g/glrqqDhI6D8AAAA/tQEAAAAAAAABZwwAAIoBAAAmr+B7PFnYP9LP0lTzLug/AAAAP7UBAAAAAAAAAWgMAACKAQAAijGbwBwv2D8QlFneuxroPwAAAD/VAQAAAAAAAAFpDAAAigEAAHaIF5kHE9g/QKd+RZIL6D8AAAA/1QEAAAAAAAABagwAAIoBAAC+FxXUTgDYP9gwEXn9A+g/AAAAP9UBAAAAAAAAAWsMAACKAQAAIPWyJ+3v1z/4ktS94fnnPwAAAD/kAQAAAAAAAAFsDAAAigEAACD1sift79c/4JFPnQfZ5z8AAAA/5AEAAAAAAAABbQwAAIoBAADYZbXspQLYP27LvtKKq+c/AAAAPwMCAAAAAAAAAW4MAACKAQAApiRYyrUX2D92LP32lIDnPwAAAD8DAgAAAAAAAAFvDAAAigEAAKYkWMq1F9g/diz99pSA5z8AAAA/AwIAAAAAAAABcAwAAIoBAACmJFjKtRfYP3Ys/faUgOc/AAAAPwMCAAAAAAAAAXEMAACKAQAApiRYyrUX2D92LP32lIDnPwAAAD8jAgAAAAAAAAFyDAAAigEAAES3rujixNg/4tBy0aez4z8AAAA/AAAAAAAAAAABcwwAAIoBAABEt67o4sTYP+LQctGns+M/AAAAPxEAAAAAAAAAAXQMAACKAQAARLeu6OLE2D/i0HLRp7PjPwAAAD8RAAAAAAAAAAF1DAAAigEAAGgJtjcN/dg/SkfgnTy74z8AAAA/EQAAAAAAAAABdgwAAIoBAAAyIzwk2yvZP1r4QcAutuM/AAAAPzEAAAAAAAAAAXcMAACKAQAA4EkFBxBy2T/i0HLRp7PjPwAAAD8xAAAAAAAAAAF4DAAAigEAAAT372T4w9k/0h8Rr7W44z8AAAA/QAAAAAAAAAABeQwAAIoBAAA88nrbNxjaPzqWfntKwOM/AAAAP0AAAAAAAAAAAXoMAACKAQAAGLWE7xpj2j+kDOxH38fjPwAAAD9QAAAAAAAAAAF7DAAAigEAAFCwD2Zat9o/kluKJe3M4z8AAAA/UAAAAAAAAAABfAwAAIoBAAD6MbxXTRfbP5JbiiXtzOM/AAAAP2AAAAAAAAAAAX0MAACKAQAAjmXIMOl02z+0vU1q0cLjPwAAAD9gAAAAAAAAAAF+DAAAigEAADyMkRMeu9s/igtnJwWn4z8AAAA/fwAAAAAAAAABfwwAAIoBAAA8jJETHrvbP4oLZycFp+M/AAAAP38AAAAAAAAAAYAMAACKAQAAPIyREx672z+KC2cnBafjPwAAAD9/AAAAAAAAAAGBDAAAigEAADyMkRMeu9s/igtnJwWn4z8AAAA/ngAAAAAAAAA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55|30.315|61.9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74022|recordLength=274066|start=0|end=274022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2901|recordLength=52933|start=0|end=52901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58125|recordLength=158174|start=0|end=158125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EAAAAkAAAABwMAAAAAAQAAAEAAAAAECUlua0F0b21WMQIAAAAJBAAAAAkFAAAACQYAAAAJBwAAAAkIAAAACQkAAAAJCgAAAAkLAAAACQwAAAAJDQAAAAkOAAAACQ8AAAAJEAAAAAkRAAAACRIAAAAJEwAAAAkUAAAACRUAAAAJFgAAAAkXAAAACRgAAAAJGQAAAAkaAAAACRsAAAAJHAAAAAkdAAAACR4AAAAJHwAAAAkgAAAACSEAAAAJIgAAAAkjAAAACSQAAAANHwUEAAAAC1BlblN0cm9rZVYxBAAAAApBdHRyaWJ1dGVzBVRyYWNlCVN0YXJ0VGltZQRUeXBlBAQABA9QZW5BdHRyaWJ1dGVzVjECAAAACklua1RyYWNlVjECAAAAEAxBY3Rpb25UeXBlVjECAAAAAgAAAAklAAAACSYAAACCKwAAAAAAAAXZ////DEFjdGlvblR5cGVWMQEAAAAHdmFsdWVfXwAIAgAAAAAAAAABBQAAAAQAAAAJKAAAAAkpAAAAXS8AAAAAAAAB1v///9n///8AAAAAAQYAAAAEAAAACSsAAAAJLAAAAGw3AAAAAAAAAdP////Z////AAAAAAEHAAAABAAAAAkuAAAACS8AAACjOQAAAAAAAAHQ////2f///wAAAAABCAAAAAQAAAAJMQAAAAkyAAAA+D8AAAAAAAABzf///9n///8AAAAAAQkAAAAEAAAACTQAAAAJNQAAADFgAAAAAAAAAcr////Z////AAAAAAEKAAAABAAAAAk3AAAACTgAAADZYwAAAAAAAAHH////2f///wAAAAABCwAAAAQAAAAJOgAAAAk7AAAARGkAAAAAAAABxP///9n///8AAAAAAQwAAAAEAAAACT0AAAAJPgAAAA1rAAAAAAAAAcH////Z////AAAAAAENAAAABAAAAAlAAAAACUEAAACvbwAAAAAAAAG+////2f///wAAAAABDgAAAAQAAAAJQwAAAAlEAAAAQHQAAAAAAAABu////9n///8AAAAAAQ8AAAAEAAAACUYAAAAJRwAAAKx5AAAAAAAAAbj////Z////AAAAAAEQAAAABAAAAAlJAAAACUoAAABOjQAAAAAAAAG1////2f///wAAAAABEQAAAAQAAAAJTAAAAAlNAAAAwZMAAAAAAAABsv///9n///8AAAAAARIAAAAEAAAACU8AAAAJUAAAAKWkAAAAAAAAAa/////Z////AAAAAAETAAAABAAAAAlSAAAACVMAAAC7BwEAAAAAAAGs////2f///wAAAAABFAAAAAQAAAAJVQAAAAlWAAAARAsBAAAAAAABqf///9n///8AAAAAARUAAAAEAAAACVgAAAAJWQAAAKIOAQAAAAAAAab////Z////AAAAAAEWAAAABAAAAAlbAAAACVwAAACgEQEAAAAAAAGj////2f///wAAAAABFwAAAAQAAAAJXgAAAAlfAAAAahQBAAAAAAABoP///9n///8AAAAAARgAAAAEAAAACWEAAAAJYgAAAAkXAQAAAAAAAZ3////Z////AAAAAAEZAAAABAAAAAlkAAAACWUAAAAGGgEAAAAAAAGa////2f///wAAAAABGgAAAAQAAAAJZwAAAAloAAAAvxsBAAAAAAABl////9n///8AAAAAARsAAAAEAAAACWoAAAAJawAAAPkrAQAAAAAAAZT////Z////AAAAAAEcAAAABAAAAAltAAAACW4AAAAXhwEAAAAAAAGR////2f///wAAAAABHQAAAAQAAAAJcAAAAAlxAAAAxpMBAAAAAAABjv///9n///8AAAAAAR4AAAAEAAAACXMAAAAJdAAAACrQAQAAAAAAAYv////Z////AAAAAAEfAAAABAAAAAl2AAAACXcAAABb0gEAAAAAAAGI////2f///wAAAAABIAAAAAQAAAAJeQAAAAl6AAAACNYBAAAAAAABhf///9n///8AAAAAASEAAAAEAAAACXwAAAAJfQAAANfYAQAAAAAAAYL////Z////AAAAAAEiAAAABAAAAAl/AAAACYAAAAB93AEAAAAAAAF/////2f///wAAAAABIwAAAAQAAAAJggAAAAmDAAAAnt4BAAAAAAABfP///9n///8AAAAAASQAAAAEAAAACYUAAAAJhgAAAPDnAQAAAAAAAXn////Z////AAAAAAUlAAAAD1BlbkF0dHJpYnV0ZXNWMQoAAAAHX2NvbG9yQQdfY29sb3JSB19jb2xvckcHX2NvbG9yQgpGaXRUb0N1cnZlBkhlaWdodA5JZ25vcmVQcmVzc3VyZQ1Jc0hpZ2hsaWdodGVyBVNoYXBlBVdpZHRoAAAAAAAAAAAEAAICAgIBBgEBDEJydXNoU2hhcGVWMQIAAAAGAgAAAP8AAP8AAAAAAAAACEAAAAV4////DEJydXNoU2hhcGVWMQEAAAAHdmFsdWVfXwAIAgAAAAEAAAAAAAAAAAAIQAUmAAAACklua1RyYWNlVjEDAAAADUxpc3RgMStfaXRlbXMMTGlzdGAxK19zaXplD0xpc3RgMStfdmVyc2lvbgQAABhTaGFyZWQuSW5raW5nLklua1BvaW50W10CAAAACAgCAAAACYkAAAA4AAAAOAAAAAEoAAAAJQAAAP8AAP8AAAAAAAAACEAAAAF2////eP///wEAAAAAAAAAAAAIQAEpAAAAJgAAAAmLAAAATAAAAEwAAAABKwAAACUAAAD/AAD/AAAAAAAAAAhAAAABdP///3j///8BAAAAAAAAAAAACEABLAAAACYAAAAJjQAAABQAAAAUAAAAAS4AAAAlAAAA/wAA/wAAAAAAAAAIQAAAAXL///94////AQAAAAAAAAAAAAhAAS8AAAAmAAAACY8AAABDAAAAQwAAAAExAAAAJQAAAP8AAP8AAAAAAAAACEAAAAFw////eP///wEAAAAAAAAAAAAIQAEyAAAAJgAAAAmRAAAAUAAAAFAAAAABNAAAACUAAAD/AAD/AAAAAAAAAAhAAAABbv///3j///8BAAAAAAAAAAAACEABNQAAACYAAAAJkwAAADAAAAAwAAAAATcAAAAlAAAA/wAA/wAAAAAAAAAIQAAAAWz///94////AQAAAAAAAAAAAAhAATgAAAAmAAAACZUAAAAWAAAAFgAAAAE6AAAAJQAAAP8AAP8AAAAAAAAACEAAAAFq////eP///wEAAAAAAAAAAAAIQAE7AAAAJgAAAAmXAAAAFAAAABQAAAABPQAAACUAAAD/AAD/AAAAAAAAAAhAAAABaP///3j///8BAAAAAAAAAAAACEABPgAAACYAAAAJmQAAABEAAAARAAAAAUAAAAAlAAAA/wAA/wAAAAAAAAAIQAAAAWb///94////AQAAAAAAAAAAAAhAAUEAAAAmAAAACZsAAAAYAAAAGAAAAAFDAAAAJQAAAP8AAP8AAAAAAAAACEAAAAFk////eP///wEAAAAAAAAAAAAIQAFEAAAAJgAAAAmdAAAALQAAAC0AAAABRgAAACUAAAD/AAD/AAAAAAAAAAhAAAABYv///3j///8BAAAAAAAAAAAACEABRwAAACYAAAAJnwAAADAAAAAwAAAAAUkAAAAlAAAA/wAA/wAAAAAAAAAIQAAAAWD///94////AQAAAAAAAAAAAAhAAUoAAAAmAAAACaEAAAA3AAAANwAAAAFMAAAAJQAAAP8AAP8AAAAAAAAACEAAAAFe////eP///wEAAAAAAAAAAAAIQAFNAAAAJgAAAAmjAAAASgAAAEoAAAABTwAAACUAAAD//wAAAAAAAAAAAAhAAAABXP///3j///8BAAAAAAAAAAAACEABUAAAACYAAAAJpQAAAIQAAACEAAAAAVIAAAAlAAAA/wCeSQAAAAAAAAAIQAAAAVr///94////AQAAAAAAAAAAAAhAAVMAAAAmAAAACacAAAAdAAAAHQAAAAFVAAAAJQAAAP8AnkkAAAAAAAAACEAAAAFY////eP///wEAAAAAAAAAAAAIQAFWAAAAJgAAAAmpAAAAGgAAABoAAAABWAAAACUAAAD/AJ5JAAAAAAAAAAhAAAABVv///3j///8BAAAAAAAAAAAACEABWQAAACYAAAAJqwAAACsAAAArAAAAAVsAAAAlAAAA/wCeSQAAAAAAAAAIQAAAAVT///94////AQAAAAAAAAAAAAhAAVwAAAAmAAAACa0AAAASAAAAEgAAAAFeAAAAJQAAAP8AnkkAAAAAAAAACEAAAAFS////eP///wEAAAAAAAAAAAAIQAFfAAAAJgAAAAmvAAAAJgAAACYAAAABYQAAACUAAAD/AJ5JAAAAAAAAAAhAAAABUP///3j///8BAAAAAAAAAAAACEABYgAAACYAAAAJsQAAABEAAAARAAAAAWQAAAAlAAAA/wCeSQAAAAAAAAAIQAAAAU7///94////AQAAAAAAAAAAAAhAAWUAAAAmAAAACbMAAAARAAAAEQAAAAFnAAAAJQAAAP8AnkkAAAAAAAAACEAAAAFM////eP///wEAAAAAAAAAAAAIQAFoAAAAJgAAAAm1AAAAJgAAACYAAAABagAAACUAAAD/AJ5JAAAAAAAAAAhAAAABSv///3j///8BAAAAAAAAAAAACEABawAAACYAAAAJtwAAACQAAAAkAAAAAW0AAAAlAAAA/wCeSQAAAAAAAAAIQAAAAUj///94////AQAAAAAAAAAAAAhAAW4AAAAmAAAACbkAAABxAAAAcQAAAAFwAAAAJQAAAP//AAAAAAAAAAAACEAAAAFG////eP///wEAAAAAAAAAAAAIQAFxAAAAJgAAAAm7AAAAXgAAAF4AAAABcwAAACUAAAD/AJ5JAAAAAAAAAAhAAAABRP///3j///8BAAAAAAAAAAAACEABdAAAACYAAAAJvQAAABsAAAAbAAAAAXYAAAAlAAAA/wCeSQAAAAAAAAAIQAAAAUL///94////AQAAAAAAAAAAAAhAAXcAAAAmAAAACb8AAAAZAAAAGQAAAAF5AAAAJQAAAP8AnkkAAAAAAAAACEAAAAFA////eP///wEAAAAAAAAAAAAIQAF6AAAAJgAAAAnBAAAAKwAAACsAAAABfAAAACUAAAD/AJ5JAAAAAAAAAAhAAAABPv///3j///8BAAAAAAAAAAAACEABfQAAACYAAAAJwwAAAA4AAAAOAAAAAX8AAAAlAAAA/wCeSQAAAAAAAAAIQAAAATz///94////AQAAAAAAAAAAAAhAAYAAAAAmAAAACcUAAAAdAAAAHQAAAAGCAAAAJQAAAP8AnkkAAAAAAAAACEAAAAE6////eP///wEAAAAAAAAAAAAIQAGDAAAAJgAAAAnHAAAAGgAAABoAAAABhQAAACUAAAD/AJ5JAAAAAAAAAAhAAAABOP///3j///8BAAAAAAAAAAAACEABhgAAACYAAAAJyQAAAEQAAABEAAAAB4kAAAAAAQAAAEAAAAAECklua1BvaW50VjEC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0IB4sAAAAAAQAAAIAAAAAECklua1BvaW50VjECAA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NNAeNAAAAAAEAAAAgAAAABApJbmtQb2ludFYxAgAAAAlOAQAACU8BAAAJUAEAAAlRAQAACVIBAAAJUwEAAAlUAQAACVUBAAAJVgEAAAlXAQAACVgBAAAJWQEAAAlaAQAACVsBAAAJXAEAAAldAQAACV4BAAAJXwEAAAlgAQAACWEBAAANDAePAAAAAAEAAACAAAAABApJbmtQb2ludFYxAgA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DT0HkQAAAAABAAAAgAAAAAQKSW5rUG9pbnRWMQIA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DTAHkwAAAAABAAAAQAAAAAQKSW5rUG9pbnRWMQIA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NEAeVAAAAAAEAAAAgAAAABApJbmtQb2ludFYxAgAAAAklAgAACSYCAAAJJwIAAAkoAgAACSkCAAAJKgIAAAkrAgAACSwCAAAJLQIAAAkuAgAACS8CAAAJMAIAAAkxAgAACTICAAAJMwIAAAk0AgAACTUCAAAJNgIAAAk3AgAACTgCAAAJOQIAAAk6AgAADQoHlwAAAAABAAAAIAAAAAQKSW5rUG9pbnRWMQIAAAAJOwIAAAk8AgAACT0CAAAJPgIAAAk/AgAACUACAAAJQQIAAAlCAgAACUMCAAAJRAIAAAlFAgAACUYCAAAJRwIAAAlIAgAACUkCAAAJSgIAAAlLAgAACUwCAAAJTQIAAAlOAgAADQwHmQAAAAABAAAAIAAAAAQKSW5rUG9pbnRWMQIAAAAJTwIAAAlQAgAACVECAAAJUgIAAAlTAgAACVQCAAAJVQIAAAlWAgAACVcCAAAJWAIAAAlZAgAACVoCAAAJWwIAAAlcAgAACV0CAAAJXgIAAAlfAgAADQ8HmwAAAAABAAAAIAAAAAQKSW5rUG9pbnRWMQIAAAAJYAIAAAlhAgAACWICAAAJYwIAAAlkAgAACWUCAAAJZgIAAAlnAgAACWgCAAAJaQIAAAlqAgAACWsCAAAJbAIAAAltAgAACW4CAAAJbwIAAAlwAgAACXECAAAJcgIAAAlzAgAACXQCAAAJdQIAAAl2AgAACXcCAAANCAedAAAAAAEAAABAAAAABApJbmtQb2ludFYxAgAAAAl4AgAACXkCAAAJegIAAAl7AgAACXwCAAAJfQIAAAl+AgAACX8CAAAJgAIAAAmBAgAACYICAAAJgwIAAAmEAgAACYUCAAAJhgIAAAmHAgAACYgCAAAJiQIAAAmKAgAACYsCAAAJjAIAAAmNAgAACY4CAAAJjwIAAAmQAgAACZECAAAJkgIAAAmTAgAACZQCAAAJlQIAAAmWAgAACZcCAAAJmAIAAAmZAgAACZoCAAAJmwIAAAmcAgAACZ0CAAAJngIAAAmfAgAACaACAAAJoQIAAAmiAgAACaMCAAAJpAIAAA0TB58AAAAAAQAAAEAAAAAECklua1BvaW50VjECAA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J0AIAAAnRAgAACdICAAAJ0wIAAAnUAgAADRAHoQAAAAABAAAAQAAAAAQKSW5rUG9pbnRWMQIA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0JB6MAAAAAAQAAAIAAAAAECklua1BvaW50VjECAA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02B6UAAAAAAQAAAAABAAAECklua1BvaW50VjECAAAACVYDAAAJVwMAAAlYAwAACVkDAAAJWgMAAAlbAwAACVwDAAAJXQMAAAleAwAACV8DAAAJYAMAAAlhAwAACWIDAAAJYwMAAAlkAw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CdcDAAAJ2AMAAAnZAwAADXwHpwAAAAABAAAAIAAAAAQKSW5rUG9pbnRWMQIAAAAJ2gMAAAnbAwAACdwDAAAJ3QMAAAneAwAACd8DAAAJ4AMAAAnhAwAACeIDAAAJ4wMAAAnkAwAACeUDAAAJ5gMAAAnnAwAACegDAAAJ6QMAAAnqAwAACesDAAAJ7AMAAAntAwAACe4DAAAJ7wMAAAnwAwAACfEDAAAJ8gMAAAnzAwAACfQDAAAJ9QMAAAn2AwAADQMHqQAAAAABAAAAIAAAAAQKSW5rUG9pbnRWMQIAAAAJ9wMAAAn4AwAACfkDAAAJ+gMAAAn7AwAACfwDAAAJ/QMAAAn+AwAACf8DAAAJAAQAAAkBBAAACQIEAAAJAwQAAAkEBAAACQUEAAAJBgQAAAkHBAAACQgEAAAJCQQAAAkKBAAACQsEAAAJDAQAAAkNBAAACQ4EAAAJDwQAAAkQBAAADQYHqwAAAAABAAAAQAAAAAQKSW5rUG9pbnRWMQIA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0VB60AAAAAAQAAACAAAAAECklua1BvaW50VjECAAAACTwEAAAJPQQAAAk+BAAACT8EAAAJQAQAAAlBBAAACUIEAAAJQwQAAAlEBAAACUUEAAAJRgQAAAlHBAAACUgEAAAJSQQAAAlKBAAACUsEAAAJTAQAAAlNBAAADQ4HrwAAAAABAAAAQAAAAAQKSW5rUG9pbnRWMQIAAAAJTgQAAAlPBAAACVAEAAAJUQQAAAlSBAAACVMEAAAJVAQAAAlVBAAACVYEAAAJVwQAAAlYBAAACVkEAAAJWgQAAAlbBAAACVwEAAAJXQQAAAleBAAACV8EAAAJYAQAAAlhBAAACWIEAAAJYwQAAAlkBAAACWUEAAAJZgQAAAlnBAAACWgEAAAJaQQAAAlqBAAACWsEAAAJbAQAAAltBAAACW4EAAAJbwQAAAlwBAAACXEEAAAJcgQAAAlzBAAADRoHsQAAAAABAAAAIAAAAAQKSW5rUG9pbnRWMQIAAAAJdAQAAAl1BAAACXYEAAAJdwQAAAl4BAAACXkEAAAJegQAAAl7BAAACXwEAAAJfQQAAAl+BAAACX8EAAAJgAQAAAmBBAAACYIEAAAJgwQAAAmEBAAADQ8HswAAAAABAAAAIAAAAAQKSW5rUG9pbnRWMQIAAAAJhQQAAAmGBAAACYcEAAAJiAQAAAmJBAAACYoEAAAJiwQAAAmMBAAACY0EAAAJjgQAAAmPBAAACZAEAAAJkQQAAAmSBAAACZMEAAAJlAQAAAmVBAAADQ8HtQAAAAABAAAAQAAAAAQKSW5rUG9pbnRWMQIAAAAJlgQAAAmXBAAACZgEAAAJmQQAAAmaBAAACZsEAAAJnAQAAAmdBAAACZ4EAAAJnwQAAAmgBAAACaEEAAAJogQAAAmjBAAACaQEAAAJpQQAAAmmBAAACacEAAAJqAQAAAmpBAAACaoEAAAJqwQAAAmsBAAACa0EAAAJrgQAAAmvBAAACbAEAAAJsQQAAAmyBAAACbMEAAAJtAQAAAm1BAAACbYEAAAJtwQAAAm4BAAACbkEAAAJugQAAAm7BAAADRoHtwAAAAABAAAAQAAAAAQKSW5rUG9pbnRWMQIAAAAJvAQAAAm9BAAACb4EAAAJvwQAAAnABAAACcEEAAAJwgQAAAnDBAAACcQEAAAJxQQAAAnGBAAACccEAAAJyAQAAAnJBAAACcoEAAAJywQAAAnMBAAACc0EAAAJzgQAAAnPBAAACdAEAAAJ0QQAAAnSBAAACdMEAAAJ1AQAAAnVBAAACdYEAAAJ1wQAAAnYBAAACdkEAAAJ2gQAAAnbBAAACdwEAAAJ3QQAAAneBAAACd8EAAANHAe5AAAAAAEAAACAAAAABApJbmtQb2ludFYxAgA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CUcFAAAJSAUAAAlJBQAACUoFAAAJSwUAAAlMBQAACU0FAAAJTgUAAAlPBQAACVAFAAANDwe7AAAAAAEAAACAAAAABApJbmtQb2ludFYxAgAAAAlRBQAACVIFAAAJUwUAAAlUBQAACVUFAAAJVgUAAAlXBQAACVgFAAAJWQUAAAlaBQAACVsFAAAJXAUAAAldBQAACV4FAAAJXwUAAAlgBQAACWEF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DSIHvQAAAAABAAAAIAAAAAQKSW5rUG9pbnRWMQIAAAAJrwUAAAmwBQAACbEFAAAJsgUAAAmzBQAACbQFAAAJtQUAAAm2BQAACbcFAAAJuAUAAAm5BQAACboFAAAJuwUAAAm8BQAACb0FAAAJvgUAAAm/BQAACcAFAAAJwQUAAAnCBQAACcMFAAAJxAUAAAnFBQAACcYFAAAJxwUAAAnIBQAACckFAAANBQe/AAAAAAEAAAAgAAAABApJbmtQb2ludFYxAgAAAAnKBQAACcsFAAAJzAUAAAnNBQAACc4FAAAJzwUAAAnQBQAACdEFAAAJ0gUAAAnTBQAACdQFAAAJ1QUAAAnWBQAACdcFAAAJ2AUAAAnZBQAACdoFAAAJ2wUAAAncBQAACd0FAAAJ3gUAAAnfBQAACeAFAAAJ4QUAAAniBQAADQcHwQAAAAABAAAAQAAAAAQKSW5rUG9pbnRWMQIAAAAJ4wUAAAnkBQAACeUFAAAJ5gUAAAnnBQAACegFAAAJ6QUAAAnqBQAACesFAAAJ7AUAAAntBQAACe4FAAAJ7wUAAAnwBQAACfEFAAAJ8gUAAAnzBQAACfQFAAAJ9QUAAAn2BQAACfcFAAAJ+AUAAAn5BQAACfoFAAAJ+wUAAAn8BQAACf0FAAAJ/gUAAAn/BQAACQAGAAAJAQYAAAkCBgAACQMGAAAJBAYAAAkFBgAACQYGAAAJBwYAAAkIBgAACQkGAAAJCgYAAAkLBgAACQwGAAAJDQYAAA0VB8MAAAAAAQAAABAAAAAECklua1BvaW50VjECAAAACQ4GAAAJDwYAAAkQBgAACREGAAAJEgYAAAkTBgAACRQGAAAJFQYAAAkWBgAACRcGAAAJGAYAAAkZBgAACRoGAAAJGwYAAA0CB8UAAAAAAQAAACAAAAAECklua1BvaW50VjECAAAACRwGAAAJHQYAAAkeBgAACR8GAAAJIAYAAAkhBgAACSIGAAAJIwYAAAkkBgAACSUGAAAJJgYAAAknBgAACSgGAAAJKQYAAAkqBgAACSsGAAAJLAYAAAktBgAACS4GAAAJLwYAAAkwBgAACTEGAAAJMgYAAAkzBgAACTQGAAAJNQYAAAk2BgAACTcGAAAJOAYAAA0DB8cAAAAAAQAAACAAAAAECklua1BvaW50VjECAAAACTkGAAAJOgYAAAk7BgAACTwGAAAJPQYAAAk+BgAACT8GAAAJQAYAAAlBBgAACUIGAAAJQwYAAAlEBgAACUUGAAAJRgYAAAlHBgAACUgGAAAJSQYAAAlKBgAACUsGAAAJTAYAAAlNBgAACU4GAAAJTwYAAAlQBgAACVEGAAAJUgYAAA0GB8kAAAAAAQAAAIAAAAAECklua1BvaW50VjECAAAACVMGAAAJVAYAAAlVBgAACVYGAAAJVwYAAAlYBgAACVkGAAAJWgYAAAlbBgAACVwGAAAJXQYAAAleBgAACV8GAAAJYAYAAAlhBgAACWIGAAAJYwYAAAlkBgAACWUGAAAJZgYAAAlnBgAACWgGAAAJaQYAAAlqBgAACWsGAAAJbAYAAAltBgAACW4GAAAJbwYAAAlwBgAACXEGAAAJcgYAAAlzBgAACXQGAAAJdQYAAAl2BgAACXcGAAAJeAYAAAl5BgAACXoGAAAJewYAAAl8BgAACX0GAAAJfgYAAAl/BgAACYAGAAAJgQYAAAmCBgAACYMGAAAJhAYAAAmFBgAACYYGAAAJhwYAAAmIBgAACYkGAAAJigYAAAmLBgAACYwGAAAJjQYAAAmOBgAACY8GAAAJkAYAAAmRBgAACZIGAAAJkwYAAAmUBgAACZUGAAAJlgYAAA08BcoAAAAKSW5rUG9pbnRWMQQAAAABWAFZDlByZXNzdXJlRmFjdG9yCVRpbWVTdGFtcAAAAAAGBgsQAgAAALNNgM5h++Q/ANQSaIZKgT8AAAA/AAAAAAAAAAABywAAAMoAAABXz2Xms+/kPwAhNmtCto0/AAAAPy8AAAAAAAAAAcwAAADKAAAAV89l5rPv5D8AITZrQraNPwAAAD8vAAAAAAAAAAHNAAAAygAAAFfPZeaz7+Q/ACE2a0K2jT8AAAA/LwAAAAAAAAABzgAAAMoAAABXz2Xms+/kPwAhNmtCto0/AAAAPz4AAAAAAAAAAc8AAADKAAAAV89l5rPv5D8AITZrQraNPwAAAD8+AAAAAAAAAAHQAAAAygAAAFfPZeaz7+Q/ACE2a0K2jT8AAAA/PgAAAAAAAAAB0QAAAMoAAABXz2Xms+/kPwAhNmtCto0/AAAAPz4AAAAAAAAAAdIAAADKAAAAV89l5rPv5D8AITZrQraNPwAAAD9eAAAAAAAAAAHTAAAAygAAAFfPZeaz7+Q/ACE2a0K2jT8AAAA/XgAAAAAAAAAB1AAAAMoAAADNyM+Gax7lP8Bblpt/iII/AAAAP20AAAAAAAAAAdUAAADKAAAAL8aTYBsx5T8AEZs1Idt+PwAAAD+NAAAAAAAAAAHWAAAAygAAAEFDkDUhRuU/QOKFAEpndz8AAAA/jQAAAAAAAAAB1wAAAMoAAABPwIwKJ1vlPwBo4Zbl5m8/AAAAP5wAAAAAAAAAAdgAAADKAAAAs71Q5NZt5T8AWdov82ptPwAAAD+cAAAAAAAAAAHZAAAAygAAAMU6TbncguU/wDv0/msxcT8AAAA/rAAAAAAAAAAB2gAAAMoAAADRt0mO4pflP0B5EJs1IXs/AAAAP6wAAAAAAAAAAdsAAADKAAAANbUNaJKq5T8ga50CcgSFPwAAAD/LAAAAAAAAAAHcAAAAygAAAD+zYEuWuOU/wKi5njv0jj8AAAA/ywAAAAAAAAAB3QAAAMoAAADxsUI47sHlP4BNyLaHg5M/AAAAP8sAAAAAAAAAAd4AAADKAAAA9zDsKfDI5T+QxjOe8YyXPwAAAD/bAAAAAAAAAAHfAAAAygAAAPGxQjjuweU/kD+fhVuWmz8AAAA/6gAAAAAAAAAB4AAAAMoAAAA/s2BLlrjlP9DWKSBHUJ8/AAAAP+oAAAAAAAAAAeEAAADKAAAANbUNaJKq5T/Aa4wd1UuiPwAAAD8KAQAAAAAAAAHiAAAAygAAANG3SY7il+U/ULfR6soopD8AAAA/CgEAAAAAAAAB4wAAAMoAAABtuoW0MoXlP8jG2FG9pKY/AAAAPwoBAAAAAAAAAeQAAADKAAAABT4Y6YBr5T9Ig45FcqmoPwAAAD8ZAQAAAAAAAAHlAAAAygAAAPfAGxR7VuU/4F1j7Kheqj8AAAA/GQEAAAAAAAAB5gAAAMoAAAA3RT1SHTjlP4CpqLmeO6w/AAAAPzgBAAAAAAAAAecAAADKAAAAyUkmlWkX5T8gopwTV6GtPwAAAD84AQAAAAAAAAHoAAAAygAAAGHNuMm3/eQ/2CkgR1Dfrj8AAAA/OAEAAAAAAAAB6QAAAMoAAAD9z/TvB+vkP5hAM1SK9a8/AAAAP1YBAAAAAAAAAeoAAADKAAAA89GhDATd5D/EScLjYzawPwAAAD9WAQAAAAAAAAHrAAAAygAAAEHTvx+s0+Q/tCujMOKFsD8AAAA/VgEAAAAAAAAB7AAAAMoAAADhVKU3/sfkP5R+9KMf/bA/AAAAP2UBAAAAAAAAAe0AAADKAAAA3dX7RfzA5D9wQrY9HJyxPwAAAD9lAQAAAAAAAAHuAAAAygAAADNWw0qmvuQ/UJUHsVkTsj8AAAA/hQEAAAAAAAAB7wAAAMoAAAAzVsNKpr7kPzjoWCSXirI/AAAAP4UBAAAAAAAAAfAAAADKAAAAM1bDSqa+5D+gc+IqtBWzPwAAAD+UAQAAAAAAAAHxAAAAygAAADNWw0qmvuQ/+P5rMdGgsz8AAAA/lAEAAAAAAAAB8gAAAMoAAADd1ftF/MDkP9TCLcvNP7Q/AAAAP6QBAAAAAAAAAfMAAADKAAAAj9TdMlTK5D+0FX8+C7e0PwAAAD+kAQAAAAAAAAH0AAAAygAAAEHTvx+s0+Q/tBV/Pgu3tD8AAAA/wwEAAAAAAAAB9QAAAMoAAAChUdoHWt/kP7QVfz4Lt7Q/AAAAP8MBAAAAAAAAAfYAAADKAAAAV89l5rPv5D+shu9kyt60PwAAAD/DAQAAAAAAAAH3AAAAygAAABPMmrYPB+U/HDCYHmkatT8AAAA/0wEAAAAAAAAB+AAAAMoAAAB7SAiCwSDlP4zZQNgHVrU/AAAAP9MBAAAAAAAAAfkAAADKAAAAl0IBLM1K5T/081m4Zbm1PwAAAD/yAQAAAAAAAAH6AAAAygAAAL+7o8fae+U/dCySS0XNtT8AAAA/8gEAAAAAAAAB+wAAAMoAAAA/s2BLlrjlP3y7ISWGpbU/AAAAPwICAAAAAAAAAfwAAADKAAAAcSpWyqf35T+ESrH+xn21PwAAAD8CAgAAAAAAAAH9AAAAygAAAEei2lINMuY/jNlA2AdWtT8AAAA/EQIAAAAAAAAB/gAAAMoAAAAfmQjNdHPmP2idAnIE9bU/AAAAPxECAAAAAAAAAf8AAADKAAAAH5kIzXRz5j9onQJyBPW1PwAAAD8wAgAAAAAAAAEAAQAAygAAAB+ZCM10c+Y/aJ0CcgT1tT8AAAA/MAIAAAAAAAABAQEAAMoAAAAfmQjNdHPmP2idAnIE9bU/AAAAPzACAAAAAAAAAQIBAADKAAAAgXZt0g5r5z9gPmYDYR+IPwAAAD8AAAAAAAAAAAEDAQAAygAAAIF2bdIOa+c/YD5mA2EfiD8AAAA/EAAAAAAAAAABBAEAAMoAAACBdm3SDmvnP2A+ZgNhH4g/AAAAPxAAAAAAAAAAAQUBAADKAAAAgXZt0g5r5z9gPmYDYR+IPwAAAD8vAAAAAAAAAAEGAQAAygAAAPPwLYHEkuc/4B+inBNXkT8AAAA/LwAAAAAAAAABBwEAAMoAAAChcGZ8GpXnP6DFRIOORZI/AAAAPy8AAAAAAAAAAQgBAADKAAAAoXBmfBqV5z+ga+dpCTSTPwAAAD8vAAAAAAAAAAEJAQAAygAAAE3wnndwl+c/cC+pAwbTkz8AAAA/PgAAAAAAAAABCgEAAMoAAAD7b9dyxpnnP3AvqQMG05M/AAAAPz4AAAAAAAAAAQsBAADKAAAA+2/XcsaZ5z9Q82qdAnKUPwAAAD9eAAAAAAAAAAEMAQAAygAAAPtv13LGmec/UPNqnQJylD8AAAA/XgAAAAAAAAABDQEAAMoAAAD7b9dyxpnnP1Dzap0CcpQ/AAAAP14AAAAAAAAAAQ4BAADKAAAA+2/XcsaZ5z9Q82qdAnKUPwAAAD9eAAAAAAAAAAEPAQAAygAAAPtv13LGmec/UPNqnQJylD8AAAA/XgAAAAAAAAABEAEAAMoAAAD7b9dyxpnnP1Dzap0CcpQ/AAAAP14AAAAAAAAAAREBAADKAAAAL/alzWRt5z8wqQMG0yOdPwAAAD+NAAAAAAAAAAESAQAAygAAACl3/NtiZuc/SD5mA2EfoD8AAAA/rAAAAAAAAAABEwEAAMoAAADTd4vltmHnP/A2Wl0ZhaE/AAAAP6wAAAAAAAAAARQBAADKAAAA03eL5bZh5z9w8w9RzomjPwAAAD+7AAAAAAAAAAEVAQAAygAAANN3i+W2Yec/6AIXuMAFpj8AAAA/uwAAAAAAAAABFgEAAMoAAAB3eBrvCl3nP1ihrfjzWag/AAAAP8sAAAAAAAAAARcBAADKAAAAy/jh87Ra5z/gXWPsqF6qPwAAAD/LAAAAAAAAAAEYAQAAygAAAB95qfheWOc/cBoZ4F1jrD8AAAA/6gAAAAAAAAABGQEAAMoAAAAl+FLqYF/nP/jWztMSaK4/AAAAP+oAAAAAAAAAARoBAADKAAAAKXf822Jm5z/E2FG9pA6wPwAAAD/qAAAAAAAAAAEbAQAAygAAAC/2pc1kbec/rJwTV6GtsD8AAAA/CgEAAAAAAAABHAEAAMoAAADf9Ie6vHbnP4zvZMreJLE/AAAAPwoBAAAAAAAAAR0BAADKAAAAP3OiomqC5z/oeu7Q+6+xPwAAAD8ZAQAAAAAAAAEeAQAAygAAAElx9YVukOc/2FzPHXr/sT8AAAA/GQEAAAAAAAABHwEAAMoAAAD/7oBkyKDnP0gGeNcYO7I/AAAAPykBAAAAAAAAASABAADKAAAAX22bTHas5z9Ad+j912KyPwAAAD8pAQAAAAAAAAEhAQAAygAAALvrtTQkuOc/uK8gkbd2sj8AAAA/OAEAAAAAAAABIgEAAMoAAAAbatAc0sPnPzjoWCSXirI/AAAAPzgBAAAAAAAAASMBAADKAAAAf2eU9oHW5z+okQHeNcayPwAAAD9YAQAAAAAAAAEkAQAAygAAAN9kWNAx6ec/IMo5cRXasj8AAAA/WAEAAAAAAAABJQEAAMoAAADx4VSlN/7nPyhZyUpWsrI/AAAAP1gBAAAAAAAAASYBAADKAAAA/15Rej0T6D+wIJG3dp6yPwAAAD9nAQAAAAAAAAEnAQAAygAAAA3cTU9DKOg/OOhYJJeKsj8AAAA/ZwEAAAAAAAABKAEAAMoAAAAfWUokST3oP8A+sGr4TrI/AAAAP5UBAAAAAAAAASkBAADKAAAA1dbVAqNN6D/oeu7Q+6+xPwAAAD+VAQAAAAAAAAEqAQAAygAAADnUmdxSYOg/jO9kyt4ksT8AAAA/lQEAAAAAAAABKwEAAMoAAABD0uy/Vm7oP6ycE1ehrbA/AAAAP7QBAAAAAAAAASwBAADKAAAATdA/o1p86D/E2FG9pA6wPwAAAD+0AQAAAAAAAAEtAQAAygAAAKtOWosIiOg/+NbO0xJorj8AAAA/tAEAAAAAAAABLgEAAMoAAAC1TK1uDJboP1BtalOb2qw/AAAAP9MBAAAAAAAAAS8BAADKAAAAv0oAUhCk6D/QztMSaIaqPwAAAD/TAQAAAAAAAAEwAQAAygAAAMtIUzUUsug/SBIeH7OBqD8AAAA/0wEAAAAAAAABMQEAAMoAAAAnx20dwr3oP9jk9wQ/VaY/AAAAP/IBAAAAAAAAATIBAADKAAAA28VPChrH6D9YRmHECwGkPwAAAD/yAQAAAAAAAAEzAQAAygAAAN9E+fsbzug/0Imr0Fb8oT8AAAA/8gEAAAAAAAABNAEAAMoAAACLxDH3cdDoP7C4Cm3Fn58/AAAAPwICAAAAAAAAATUBAADKAAAAi8Qx93HQ6D9wIYDS2eWbPwAAAD8CAgAAAAAAAAE2AQAAygAAADPFwADGy+g/gKgU62/clz8AAAA/IQIAAAAAAAABNwEAAMoAAACBxt4TbsLoP4BNyLaHg5M/AAAAPyECAAAAAAAAATgBAADKAAAA0cf8Jha56D/QAYPpkaaRPwAAAD8hAgAAAAAAAAE5AQAAygAAAB3JGjq+r+g/IHr/tZhokD8AAAA/QAIAAAAAAAABOgEAAMoAAAC5y1ZgDp3oPwAhNmtCto0/AAAAP0ACAAAAAAAAATsBAADKAAAAr80DfQqP6D+gES8EUDqLPwAAAD9AAgAAAAAAAAE8AQAAygAAAPXQzqyud+g/AIqr0Fb8iT8AAAA/YAIAAAAAAAABPQEAAMoAAAA51JncUmDoPyACKJ1dvog/AAAAP2ACAAAAAAAAAT4BAADKAAAAKVedB01L6D8gAiidXb6IPwAAAD9gAgAAAAAAAAE/AQAAygAAABnaoDJHNug/AMbpNlpdiT8AAAA/bwIAAAAAAAABQAEAAMoAAAAJXaRdQSHoP+BNbWpTm4o/AAAAP28CAAAAAAAAAUEBAADKAAAATWBvjeUJ6D/gTW1qU5uKPwAAAD+PAgAAAAAAAAFCAQAAygAAAJFjOr2J8uc/oBEvBFA6iz8AAAA/jwIAAAAAAAABQwEAAMoAAADVZgXtLdvnPyBddNFFF40/AAAAP54CAAAAAAAAAUQBAADKAAAAxekIGCjG5z8AITZrQraNPwAAAD+eAgAAAAAAAAFFAQAAygAAAGPsRD54s+c/wKi5njv0jj8AAAA/rgIAAAAAAAABRgEAAMoAAACtbrlfHqPnPyB6/7WYaJA/AAAAP64CAAAAAAAAAUcBAADKAAAA+2/XcsaZ5z+wiQYdi+SSPwAAAD/NAgAAAAAAAAFIAQAAygAAAPtv13LGmec/wCCRt3aelj8AAAA/zQIAAAAAAAABSQEAAMoAAAAFbipWyqfnPwBtxZ/Pwp0/AAAAP80CAAAAAAAAAUoBAADKAAAAv2pfJia/5z9oZIB3jbGjPwAAAD/dAgAAAAAAAAFLAQAAygAAAL9qXyYmv+c/aGSAd42xoz8AAAA/3QIAAAAAAAABTAEAAMoAAAC/al8mJr/nP2hkgHeNsaM/AAAAP90CAAAAAAAAAU0BAADKAAAAv2pfJia/5z9oZIB3jbGjPwAAAD/8AgAAAAAAAAFOAQAAygAAAFF/+wGmv+o/DFHOiavQyj8AAAA/AAAAAAAAAAABTwEAAMoAAAAxhQJYmpXqP1gvqQMG08s/AAAAPx8AAAAAAAAAAVABAADKAAAAMYUCWJqV6j9YL6kDBtPLPwAAAD8fAAAAAAAAAAFRAQAAygAAADGFAlialeo/WC+pAwbTyz8AAAA/LwAAAAAAAAABUgEAAMoAAABrinqkOnDqP7i6MgojXsw/AAAAPy8AAAAAAAAAAVMBAADKAAAAB422yopd6j8g1UvqgMHMPwAAAD9OAAAAAAAAAAFUAQAAygAAAFWO1N0yVOo/0JqQbQ8HzT8AAAA/TgAAAAAAAAABVQEAAMoAAABVjtTdMlTqP7Dt4eBMfs0/AAAAP04AAAAAAAAAAVYBAADKAAAAsY1F1N5Y6j9UlQexWRPOPwAAAD9eAAAAAAAAAAFXAQAAygAAAAeNtsqKXeo/5K2dpyXQzj8AAAA/bQAAAAAAAAABWAEAAMoAAABfjCfBNmLqP+xv3FeQyM8/AAAAP20AAAAAAAAAAVkBAADKAAAAZwvRsjhp6j+07eHgTH7QPwAAAD+MAAAAAAAAAAFaAQAAygAAABcKs5+Qcuo/8mqdAnIE0T8AAAA/jAAAAAAAAAABWwEAAMoAAAAjCAaDlIDqPxbaij+fhdE/AAAAP4wAAAAAAAAAAVwBAADKAAAAJ4evdJaH6j+eAnIE9e3RPwAAAD+cAAAAAAAAAAFdAQAAygAAADGFAlialeo/iuRSUXM90j8AAAA/nAAAAAAAAAABXgEAAMoAAAA7g1U7nqPqP95/LSYadNI/AAAAP7sAAAAAAAAAAV8BAADKAAAAO4NVO56j6j/efy0mGnTSPwAAAD+7AAAAAAAAAAFgAQAAygAAADuDVTueo+o/3n8tJhp00j8AAAA/ywAAAAAAAAABYQEAAMoAAAA7g1U7nqPqP95/LSYadNI/AAAAP8sAAAAAAAAAAWIBAADKAAAAXSwKRPUQ7T+c5eYfopzJPwAAAD8AAAAAAAAAAAFjAQAAygAAAF0sCkT1EO0/nOXmH6KcyT8AAAA/HwAAAAAAAAABZAEAAMoAAABdLApE9RDtP5zl5h+inMk/AAAAPx8AAAAAAAAAAWUBAADKAAAAh7SFu4/W7D+8VNRczx3KPwAAAD8fAAAAAAAAAAFmAQAAygAAAHk3ieaJwew/dKmouZ47yj8AAAA/PgAAAAAAAAABZwEAAMoAAADDuf0HMLHsP7DFRIOORco/AAAAPz4AAAAAAAAAAWgBAADKAAAADTxyKdag7D+8VNRczx3KPwAAAD8+AAAAAAAAAAFpAQAAygAAAFW+5kp8kOw/BAAAAAAAyj8AAAA/TgAAAAAAAAABagEAAMoAAABDQep1dnvsP5BWV0ZhxMk/AAAAP04AAAAAAAAAAWsBAADKAAAAiUS1pRpk7D/kkBLD0n7JPwAAAD9tAAAAAAAAAAFsAQAAygAAAHfHuNAUT+w/qAMG0yNNyT8AAAA/bQAAAAAAAAABbQEAAMoAAADDSS3yuj7sPzDLzT9EOck/AAAAP30AAAAAAAAAAW4BAADKAAAACcyhE2Eu7D+oAwbTI03JPwAAAD99AAAAAAAAAAFvAQAAygAAAFNOFjUHHuw/XMlKVrKSyT8AAAA/jQAAAAAAAAABcAEAAMoAAACf0IpWrQ3sP7xU1FzPHco/AAAAP40AAAAAAAAAAXEBAADKAAAAk9I3c6n/6z/QNDLAu8bKPwAAAD+sAAAAAAAAAAFyAQAAygAAADNUHYv78+s/LDEs7Zd5yz8AAAA/rAAAAAAAAAABcwEAAMoAAAAv1XOZ+ezrP3SelkAzVMw/AAAAP6wAAAAAAAAAAXQBAADKAAAA19UCo03o6z98YNXwnUzNPwAAAD/LAAAAAAAAAAF1AQAAygAAANNWWbFL4es/iCIUoQhFzj8AAAA/ywAAAAAAAAABdgEAAMoAAAAn1yC29d7rP5DkUlFzPc8/AAAAP8sAAAAAAAAAAXcBAADKAAAAe1foup/c6z/OmpBtDwfQPwAAAD/qAAAAAAAAAAF4AQAAygAAAHtX6Lqf3Os/vnxxuo1W0D8AAAA/6gAAAAAAAAABeQEAAMoAAADTVlmxS+HrP/IJfqo8iNA/AAAAP+oAAAAAAAAAAXoBAADKAAAAhVU7nqPq6z/oeu7Q+6/QPwAAAD/6AAAAAAAAAAF7AQAAygAAAI9TjoGn+Os/YrMmZNvD0D8AAAA/+gAAAAAAAAABfAEAAMoAAABJUMNRAxDsP+h67tD7r9A/AAAAPxkBAAAAAAAAAX0BAADKAAAAX0xpGAss7D9sQrY9HJzQPwAAAD8ZAQAAAAAAAAF+AQAAygAAAM1HgNW+TOw/0vuvxUSD0D8AAAA/GQEAAAAAAAABfwEAAMoAAACNw16XHGvsP5bfE/xUedA/AAAAPzgBAAAAAAAAAYABAADKAAAATT89WXqJ7D920UUXXXTQPwAAAD84AQAAAAAAAAGBAQAAygAAALs6VBYuquw/tO3h4Ex+0D8AAAA/OAEAAAAAAAABggEAAMoAAAArNmvT4crsP2xCtj0cnNA/AAAAP1gBAAAAAAAAAYMBAADKAAAAPzIRmunm7D9isyZk28PQPwAAAD9YAQAAAAAAAAGEAQAAygAAAPkuRmpF/uw/WCSXiprr0D8AAAA/WAEAAAAAAAABhQEAAMoAAACtLShXnQftP1KVB7FZE9E/AAAAP2cBAAAAAAAAAYYBAADKAAAAXSwKRPUQ7T/CPrBq+E7RPwAAAD9nAQAAAAAAAAGHAQAAygAAAGOrszX3F+0/NuhYJJeK0T8AAAA/hwEAAAAAAAABiAEAAMoAAAARK+wwTRrtPwa8a4wd1dE/AAAAP4cBAAAAAAAAAYkBAADKAAAAY6uzNfcX7T/Sj370ox/SPwAAAD+VAQAAAAAAAAGKAQAAygAAALkrezqhFe0/oGORXCpq0j8AAAA/lQEAAAAAAAABiwEAAMoAAACxrNFInw7tPzQbCPvAqtI/AAAAP6UBAAAAAAAAAYwBAADKAAAA/63vW0cF7T+kxLC0X+bSPwAAAD+lAQAAAAAAAAGNAQAAygAAAE+vDW/v++w/+F+LiQYd0z8AAAA/xAEAAAAAAAABjgEAAMoAAADrsUmVP+nsPy7tl3m1TtM/AAAAP8QBAAAAAAAAAY8BAADKAAAAh7SFu4/W7D/IM57xjGfTPwAAAD/EAQAAAAAAAAGQAQAAygAAAHk3ieaJwew/BFA6u3xx0z8AAAA/4wEAAAAAAAABkQEAAMoAAAAVOsUM2q7sP+ZBbNaEbNM/AAAAP+MBAAAAAAAAAZIBAADKAAAAsTwBMyqc7D9M+2VerVPTPwAAAD/jAQAAAAAAAAGTAQAAygAAAKO/BF4kh+w/kKaRAd410z8AAAA/8wEAAAAAAAABlAEAAMoAAACXwbF6IHnsP14ZhREvBNM/AAAAP/MBAAAAAAAAAZUBAADKAAAAk0IIiR5y7D8Mfqo8iM3SPwAAAD8SAgAAAAAAAAGWAQAAygAAADtDl5Jybew/2PCdTNmb0j8AAAA/EgIAAAAAAAABlwEAAMoAAADnws+NyG/sP0Q5J65CW9I/AAAAPxICAAAAAAAAAZgBAADKAAAA60F5f8p27D92ZRRGvBDSPwAAAD8xAgAAAAAAAAGZAQAAygAAAJ9AW2wigOw/SmeXL0630T8AAAA/MQIAAAAAAAABmgEAAMoAAACpPq5PJo7sP4QiFKEIRdE/AAAAPzECAAAAAAAAAZsBAADKAAAADTxyKdag7D8Giby187TQPwAAAD9RAgAAAAAAAAGcAQAAygAAAGm6jBGErOw/iO9kyt4k0D8AAAA/UQIAAAAAAAABnQEAAMoAAAAfOBjw3bzsP9CPfvSjH88/AAAAP1ECAAAAAAAAAZ4BAADKAAAAKzZr0+HK7D+QsaN6SR3OPwAAAD9gAgAAAAAAAAGfAQAAygAAAOOz9rE72+w/iO9kyt4kzT8AAAA/YAIAAAAAAAABoAEAAMoAAABDsbqL6+3sP3SelkAzVMw/AAAAP4ACAAAAAAAAAaEBAADKAAAAp65+ZZsA7T+c2tSmNrXLPwAAAD+AAgAAAAAAAAGiAQAAygAAALGs0UifDu0/fGvnaQk0yz8AAAA/gAIAAAAAAAABowEAAMoAAABjq7M19xftP1T8+Szcsso/AAAAP58CAAAAAAAAAaQBAADKAAAAx6h3D6cq7T/QcvMPUc7JPwAAAD+fAgAAAAAAAAGlAQAAygAAAENRnQ6qnO8/OieuQlvx3T8AAAA/AAAAAAAAAAABpgEAAMoAAADzT3/7AabvP5RRGPFCAN4/AAAAPyAAAAAAAAAAAacBAADKAAAA809/+wGm7z+UURjxQgDePwAAAD8gAAAAAAAAAAGoAQAAygAAAPNPf/sBpu8/lFEY8UIA3j8AAAA/LwAAAAAAAAABqQEAAMoAAADzT3/7AabvP5RRGPFCAN4/AAAAPy8AAAAAAAAAAaoBAADKAAAA809/+wGm7z+UURjxQgDePwAAAD8vAAAAAAAAAAGrAQAAygAAAJlQDgVWoe8/XmPsqF5S3T8AAAA/TgAAAAAAAAABrAEAAMoAAABDUZ0OqpzvP0jkrZ2nJd0/AAAAP04AAAAAAAAAAa0BAADKAAAAldFkE1Sa7z/0SNPIAO/cPwAAAD9uAAAAAAAAAAGuAQAAygAAAOPSgib8kO8/4MmUvUnC3D8AAAA/bgAAAAAAAAABrwEAAMoAAACB1b5MTH7vPwpn8nuCn9w/AAAAP24AAAAAAAAAAbABAADKAAAAcVjCd0Zp7z8uBFA6u3zcPwAAAD+NAAAAAAAAAAGxAQAAygAAAK/c47XoSu8/0tnli9Nt3D8AAAA/jQAAAAAAAAABsgEAAMoAAADvYAX0iizvP9LZ5YvTbdw/AAAAP40AAAAAAAAAAbMBAADKAAAA1eW1O4EJ7z8Q9oFVw3fcPwAAAD+dAAAAAAAAAAG0AQAAygAAAL/pD3V57e4/ThIeH7OB3D8AAAA/rAAAAAAAAAABtQEAAMoAAAD/bTGzG8/uPwpn8nuCn9w/AAAAP6wAAAAAAAAAAbYBAADKAAAA6XGL7BOz7j+4LDf/EOXcPwAAAD+8AAAAAAAAAAG3AQAAygAAAIP1HSFime4/AjmC+nZD3T8AAAA/vAAAAAAAAAABuAEAAMoAAAAbebBVsH/uP2xTm9rUpt0/AAAAP9sAAAAAAAAAAbkBAADKAAAAW3x7hVRo7j/ye4KfKg/ePwAAAD/bAAAAAAAAAAG6AQAAygAAAE//frBOU+4/eqRpZIB33j8AAAA/2wAAAAAAAAABuwEAAMoAAAA/goLbSD7uP0h4fMwGwt4/AAAAP+sAAAAAAAAAAbwBAADKAAAALQWGBkMp7j84Wl0ZhRHfPwAAAD/rAAAAAAAAAAG9AQAAygAAACMHMyM/G+4/JDw+ZgNh3z8AAAA/CgEAAAAAAAABvgEAAMoAAABtiadE5QruP7bztASaod8/AAAAPwoBAAAAAAAAAb8BAADKAAAAaQr+UuMD7j/McvMPUc7fPwAAAD8KAQAAAAAAAAHAAQAAygAAABeKNk45Bu4/AQAAAAAA4D8AAAA/KQEAAAAAAAABwQEAAMoAAAAfiIkxPRTuP7tU1FzPHeA/AAAAPykBAAAAAAAAAcIBAADKAAAA1wUVEJck7j9ElHPiKjTgPwAAAD8pAQAAAAAAAAHDAQAAygAAAI2DoO7wNO4/scVEg45F4D8AAAA/SAEAAAAAAAABxAEAAMoAAABJgNW+TEzuP97aeVoCTeA/AAAAP0gBAAAAAAAAAcUBAADKAAAAV/3Rk1Jh7j/t4eBMfk/gPwAAAD9IAQAAAAAAAAHGAQAAygAAAG35d1pafe4//OhHP/pR4D8AAAA/WAEAAAAAAAABxwEAAMoAAADVdeUlDJfuP8/TEmiGSuA/AAAAP1gBAAAAAAAAAcgBAADKAAAA8fA03hW67j+Rt3aelkDgPwAAAD93AQAAAAAAAAHJAQAAygAAALFsE6Bz2O4/BnjXGDsq4D8AAAA/dwEAAAAAAAABygEAAMoAAAAZ6YBrJfLuP6pNbWpTG+A/AAAAP4cBAAAAAAAAAcsBAADKAAAAf2XuNtcL7z8uFTXXcwfgPwAAAD+HAQAAAAAAAAHMAQAAygAAAJVhlP3eJ+8/wuNjNhD23z8AAAA/lwEAAAAAAAABzQEAAMoAAABRXsnNOj/vPwqPj9lA2N8/AAAAP5cBAAAAAAAAAc4BAADKAAAAYdvFokBU7z9QOrt8cbrfPwAAAD+2AQAAAAAAAAHPAQAAygAAAMPYiXzwZu8/WMlKVrKS3z8AAAA/tgEAAAAAAAAB0AEAAMoAAAB9VhVbSnfvP+gfopwTV98/AAAAP7YBAAAAAAAAAdEBAADKAAAAK1X3R6KA7z+ShMfHbCDfPwAAAD/VAQAAAAAAAAHSAQAAygAAAIvTETBQjO8/BM1QKdbf3j8AAAA/1QEAAAAAAAAB0wEAAMoAAADrUSwY/pfvP1QHDKZHmt4/AAAAP9UBAAAAAAAAAdQBAADKAAAAQ1GdDqqc7z9IF1100UXePwAAAD/0AQAAAAAAAAHVAQAAygAAAEfQRgCso+8/lFEY8UIA3j8AAAA/9AEAAAAAAAAB1gEAAMoAAAChz7f2V6jvP8Z9BYm8td0/AAAAP/QBAAAAAAAAAdcBAADKAAAApU5h6Fmv7z84xo7qJXXdPwAAAD8EAgAAAAAAAAHYAQAAygAAAKvNCtpbtu8/AjmC+nZD3T8AAAA/BAIAAAAAAAAB2QEAAMoAAACvTLTLXb3vP+q5Q++/Ft0/AAAAPyMCAAAAAAAAAdoBAADKAAAAD8vOswvJ7z8yZW+S8PjcPwAAAD8jAgAAAAAAAAHbAQAAygAAALlKB69hy+8/uCw3/xDl3D8AAAA/IwIAAAAAAAAB3AEAAMoAAABlyj+qt83vP3oQmzUh29w/AAAAP0ICAAAAAAAAAd0BAADKAAAAE0p4pQ3Q7z96EJs1IdvcPwAAAD9CAgAAAAAAAAHeAQAAygAAAMHJsKBj0u8/9EjTyADv3D8AAAA/QgIAAAAAAAAB3wEAAMoAAAATSnilDdDvPxRXoa3489w/AAAAP0ICAAAAAAAAAeABAADKAAAAuUoHr2HL7z8KyBHUtxvdPwAAAD9SAgAAAAAAAAHhAQAAygAAAGXKP6q3ze8/nH+Ick5c3T8AAAA/cQIAAAAAAAAB4gEAAMoAAABhS5a4tcbvP2xTm9rUpt0/AAAAP3ECAAAAAAAAAeMBAADKAAAAD8vOswvJ7z+UURjxQgDePwAAAD+BAgAAAAAAAAHkAQAAygAAALXLXb1fxO8/AGwx0aBj3j8AAAA/gQIAAAAAAAAB5QEAAMoAAAAHTCXCCcLvP4iUGJb2y94/AAAAP5ECAAAAAAAAAeYBAADKAAAAB0wlwgnC7z9O2ZskPD7fPwAAAD+RAgAAAAAAAAHnAQAAygAAAK9MtMtdve8/zHLzD1HO3z8AAAA/sAIAAAAAAAAB6AEAAMoAAACvTLTLXb3vP3OpqLmeO+A/AAAAP7ACAAAAAAAAAekBAADKAAAAtctdvV/E7z9AfbshJYbgPwAAAD+wAgAAAAAAAAHqAQAAygAAAA/LzrMLye8/AUpnly/O4D8AAAA/zwIAAAAAAAAB6wEAAMoAAABhS5a4tcbvP6EIRShCEeE/AAAAP88CAAAAAAAAAewBAADKAAAAYUuWuLXG7z/zox/96EfhPwAAAD/PAgAAAAAAAAHtAQAAygAAALXLXb1fxO8/CyNeCKB04T8AAAA/7gIAAAAAAAAB7gEAAMoAAAAHTCXCCcLvP8N3MmVvkuE/AAAAP+4CAAAAAAAAAe8BAADKAAAAYUuWuLXG7z8wqQMG06PhPwAAAD/uAgAAAAAAAAHwAQAAygAAAGtJ6Zu51O8/bcWfz8Kt4T8AAAA//gIAAAAAAAAB8QEAAMoAAADPRq11aefvP7rooosuuuE/AAAAP/4CAAAAAAAAAfIBAADKAAAAz0atdWnn7z+66KKLLrrhPwAAAD8dAwAAAAAAAAHzAQAAygAAAM9GrXVp5+8/uuiiiy664T8AAAA/HQMAAAAAAAAB9AEAAMoAAADPRq11aefvP7rooosuuuE/AAAAPx0DAAAAAAAAAfUBAADKAAAAZj2CgttI3j/4SNPIAO/GPwAAAD8AAAAAAAAAAAH2AQAAygAAAHZKrkFs690/OGVvkvD4xj8AAAA/HwAAAAAAAAAB9wEAAMoAAAB2Sq5BbOvdPzhlb5Lw+MY/AAAAPx8AAAAAAAAAAfgBAADKAAAAdkquQWzr3T84ZW+S8PjGPwAAAD8fAAAAAAAAAAH5AQAAygAAAHZKrkFs690/OGVvkvD4xj8AAAA/PgAAAAAAAAAB+gEAAMoAAAB2Sq5BbOvdPzhlb5Lw+MY/AAAAPz4AAAAAAAAAAfsBAADKAAAA5lSe2qyg3T+87nWve93HPwAAAD8+AAAAAAAAAAH8AQAAygAAAJJVLeQAnN0/XJabf4hyyD8AAAA/XQAAAAAAAAAB/QEAAMoAAADeVkv3qJLdP7SSlaxkJck/AAAAP10AAAAAAAAAAf4BAADKAAAA3lZL96iS3T9AHJzJ7wnKPwAAAD9dAAAAAAAAAAH/AQAAygAAADpWvO1Ul90/PE9LoBkqyz8AAAA/bQAAAAAAAAABAAIAAMoAAACGV9oA/Y3dP7xJwuNjNsw/AAAAP20AAAAAAAAAAQECAADKAAAAylqlMKF23T98YNXwnUzNPwAAAD+MAAAAAAAAAAECAgAAygAAABJecGBFX90/iCIUoQhFzj8AAAA/jAAAAAAAAAABAwIAAMoAAAD6YcqZPUPdP0zItoeDM88/AAAAP4wAAAAAAAAAAQQCAADKAAAAjmaz3Iki3T/g4Ex+T/DPPwAAAD+rAAAAAAAAAAEFAgAAygAAAG5sujJ++Nw/QEQ5J65C0D8AAAA/qwAAAAAAAAABBgIAAMoAAAAGb/ZYzuXcP0406Fgkl9A/AAAAP6sAAAAAAAAAAQcCAADKAAAA/nCjdcrX3D86FsmloubQPwAAAD/KAAAAAAAAAAEIAgAAygAAAPJyUJLGydw/cKPVlVEY0T8AAAA/ygAAAAAAAAABCQIAAMoAAABOcsGIcs7cPyj4qfIgNtE/AAAAP8oAAAAAAAAAAQoCAADKAAAApnEyfx7T3D/CPrBq+E7RPwAAAD/qAAAAAAAAAAELAgAAygAAALJvhWIi4dw/XoW24s9n0T8AAAA/6gAAAAAAAAABDAIAAMoAAADCayspKv3cP5yhUqy/cdE/AAAAP+oAAAAAAAAAAQ0CAADKAAAANmdC5t0d3T8W2oo/n4XRPwAAAD/5AAAAAAAAAAEOAgAAygAAAJ5iWaORPt0/FtqKP5+F0T8AAAA/+QAAAAAAAAABDwIAAMoAAABuWzQ69XHdPzboWCSXitE/AAAAPxkBAAAAAAAAARACAADKAAAAOla87VSX3T8W2oo/n4XRPwAAAD8ZAQAAAAAAAAERAgAAygAAAP5QRKG0vN0/2L3uda970T8AAAA/GQEAAAAAAAABEgIAAMoAAAAmSZAuxPTdPz536P3XYtE/AAAAPzgBAAAAAAAAARMCAADKAAAAokL6znsj3j8gaRoZ4F3RPwAAAD84AQAAAAAAAAEUAgAAygAAAGY9goLbSN4/pDDihQBK0T8AAAA/OAEAAAAAAAABFQIAAMoAAAAiOrdSN2DePyj4qfIgNtE/AAAAP0cBAAAAAAAAARYCAADKAAAA6jQ/BpeF3j+OsaN6SR3RPwAAAD9HAQAAAAAAAAEXAgAAygAAAP4w5cyeod4/UpUHsVkT0T8AAAA/ZwEAAAAAAAABGAIAAMoAAAASLYuTpr3eP7ROATmC+tA/AAAAP2cBAAAAAAAAARkCAADKAAAAzinAYwLV3j86FsmloubQPwAAAD92AQAAAAAAAAEaAgAAygAAANonE0cG494/3ute97rX0D8AAAA/dgEAAAAAAAABGwIAAMoAAAAyJ4Q9sufeP77dkBLD0tA/AAAAP3YBAAAAAAAAARwCAADKAAAA7iO5DQ7/3j++3ZASw9LQPwAAAD+GAQAAAAAAAAEdAgAAygAAAJ4im/plCN8/3ute97rX0D8AAAA/hgEAAAAAAAABHgIAAMoAAAAGIF/UFRvfP/z5LNyy3NA/AAAAP6UBAAAAAAAAAR8CAADKAAAAYh0jrsUt3z/e6173utfQPwAAAD+lAQAAAAAAAAEgAgAAygAAAMYa54d1QN8/OhbJpaLm0D8AAAA/pQEAAAAAAAABIQIAAMoAAAAeGlh+IUXfP77dkBLD0tA/AAAAP8QBAAAAAAAAASICAADKAAAAjhVvO9Vl3z9isyZk28PQPwAAAD/EAQAAAAAAAAEjAgAAygAAALIPaOXgj98/RKVYf+O+0D8AAAA/1AEAAAAAAAABJAIAAMoAAAAyByVpnMzfP2KzJmTbw9A/AAAAP9QBAAAAAAAAASUCAADKAAAAIfr4qQsq4D+QsaN6SR3OPwAAAD8AAAAAAAAAAAEmAgAAygAAACH6+KkLKuA/kLGjekkdzj8AAAA/DwAAAAAAAAABJwIAAMoAAAAh+vipCyrgP5Cxo3pJHc4/AAAAPw8AAAAAAAAAASgCAADKAAAAIfr4qQsq4D+QsaN6SR3OPwAAAD8vAAAAAAAAAAEpAgAAygAAACH6+KkLKuA/kLGjekkdzj8AAAA/LwAAAAAAAAABKgIAAMoAAAAh+vipCyrgP5Cxo3pJHc4/AAAAPy8AAAAAAAAAASsCAADKAAAAIfr4qQsq4D+QsaN6SR3OPwAAAD8vAAAAAAAAAAEsAgAAygAAACH6+KkLKuA/kLGjekkdzj8AAAA/LwAAAAAAAAABLQIAAMoAAAAV/KXGBxzgPwgdi+RSUc8/AAAAP14AAAAAAAAAAS4CAADKAAAAFfylxgcc4D8ojHghgNLPPwAAAD9eAAAAAAAAAAEvAgAAygAAAMF73sFdHuA/XlIHDKZH0D8AAAA/XgAAAAAAAAABMAIAAMoAAADBe97BXR7gP2xCtj0cnNA/AAAAP20AAAAAAAAAATECAADKAAAAHXtPuAkj4D/yap0CcgTRPwAAAD9tAAAAAAAAAAEyAgAAygAAAMf6h7NfJeA/FtqKP5+F0T8AAAA/jAAAAAAAAAABMwIAAMoAAAAh+vipCyrgP/KdTNmbJNI/AAAAP4wAAAAAAAAAATQCAADKAAAAeflpoLcu4D8Mfqo8iM3SPwAAAD+cAAAAAAAAAAE1AgAAygAAACV5opsNMeA/yDOe8Yxn0z8AAAA/nAAAAAAAAAABNgIAAMoAAAB9eBOSuTXgP0jN9dyh99M/AAAAP6wAAAAAAAAAATcCAADKAAAA0/jalmMz4D/O9dyh91/UPwAAAD+sAAAAAAAAAAE4AgAAygAAAH14E5K5NeA/2uWL02201D8AAAA/ywAAAAAAAAABOQIAAMoAAAAvd/V+ET/gP/Bkyt4k4dQ/AAAAP8sAAAAAAAAAAToCAADKAAAAfXgTkrk14D/wZMreJOHUPwAAAD/LAAAAAAAAAAE7AgAAygAAAKWAErj8juM/MXZUL6mD4D8AAAA/AAAAAAAAAAABPAIAAMoAAAA3hfv6SG7jPzF2VC+pg+A/AAAAPx8AAAAAAAAAAT0CAADKAAAAN4X7+khu4z8xdlQvqYPgPwAAAD8fAAAAAAAAAAE+AgAAygAAADeF+/pIbuM/MXZUL6mD4D8AAAA/HwAAAAAAAAABPwIAAMoAAAA3hfv6SG7jPzF2VC+pg+A/AAAAPz4AAAAAAAAAAUACAADKAAAALYeoF0Vg4z+bkG0PB+fgPwAAAD8+AAAAAAAAAAFBAgAAygAAANcG4RKbYuM/oQhFKEIR4T8AAAA/PgAAAAAAAAABQgIAAMoAAAA3hfv6SG7jP+ScuAptReE/AAAAP14AAAAAAAAAAUMCAADKAAAAkYRs8fRy4z9JP/rRj37hPwAAAD9eAAAAAAAAAAFEAgAAygAAAO0Ch9mifuM/uuiiiy664T8AAAA/bQAAAAAAAAABRQIAAMoAAACfAWnG+ofjPx2L5FJR8+E/AAAAP20AAAAAAAAAAUYCAADKAAAA/3+DrqiT4z+ALSYadCziPwAAAD99AAAAAAAAAAFHAgAAygAAAK1+ZZsAneM/l6xkJStZ4j8AAAA/fQAAAAAAAAABSAIAAMoAAAC1/Q6NAqTjP34WbllufuI/AAAAP4wAAAAAAAAAAUkCAADKAAAADf1/g66o4z8nZNvDwZniPwAAAD+MAAAAAAAAAAFKAgAAygAAAL/7YXAGsuM/dIfefy2m4j8AAAA/rAAAAAAAAAABSwIAAMoAAAAX+9JmsrbjP9+4ryCRt+I/AAAAP6wAAAAAAAAAAUwCAADKAAAAF/vSZrK24z/fuK8gkbfiPwAAAD+sAAAAAAAAAAFNAgAAygAAABf70maytuM/37ivIJG34j8AAAA/ywAAAAAAAAABTgIAAMoAAAAX+9JmsrbjP9+4ryCRt+I/AAAAP8sAAAAAAAAAAU8CAADKAAAAk1OHJFbR5D8Xfz4LtyzgPwAAAD8AAAAAAAAAAAFQAgAAygAAAJNThyRW0eQ/F38+C7cs4D8AAAA/HwAAAAAAAAABUQIAAMoAAACTU4ckVtHkPxd/Pgu3LOA/AAAAPx8AAAAAAAAAAVICAADKAAAAfVfhXU615D/zWbhluXngPwAAAD8uAAAAAAAAAAFTAgAAygAAAH1X4V1OteQ/Cdn2cHCm4D8AAAA/LgAAAAAAAAABVAIAAMoAAAB52DdsTK7kPz9mA2Ef2OA/AAAAPz4AAAAAAAAAAVUCAADKAAAAedg3bEyu5D+SAd41xg7hPwAAAD8+AAAAAAAAAAFWAgAAygAAACHZxnWgqeQ/5Jy4Cm1F4T8AAAA/XQAAAAAAAAABVwIAAMoAAADPWP9w9qvkP5Zi/Y37iuE/AAAAP10AAAAAAAAAAVgCAADKAAAA09eoYviy5D9jNhD2gdXhPwAAAD9dAAAAAAAAAAFZAgAAygAAANdWUlT6ueQ/gC0mGnQs4j8AAAA/bQAAAAAAAAABWgIAAMoAAAA31Ww8qMXkP7oyCiNeiOI/AAAAP20AAAAAAAAAAVsCAADKAAAAj9TdMlTK5D/XKSBHUN/iPwAAAD+MAAAAAAAAAAFcAgAAygAAAJNThyRW0eQ/OsxhDnMY4z8AAAA/jAAAAAAAAAABXQIAAMoAAACTU4ckVtHkPzrMYQ5zGOM/AAAAP5wAAAAAAAAAAV4CAADKAAAAk1OHJFbR5D86zGEOcxjjPwAAAD+cAAAAAAAAAAFfAgAAygAAAJNThyRW0eQ/OsxhDnMY4z8AAAA/qwAAAAAAAAABYAIAAMoAAACMrFxnZJHOP9qbJDw+Zt0/AAAAPwAAAAAAAAAAAWECAADKAAAAZNLCkW6CzT86J65CW/HdPwAAAD8fAAAAAAAAAAFiAgAAygAAAGTSwpFugs0/OieuQlvx3T8AAAA/HwAAAAAAAAABYwIAAMoAAABk0sKRboLNPzonrkJb8d0/AAAAPx8AAAAAAAAAAWQCAADKAAAAZNLCkW6CzT86J65CW/HdPwAAAD8/AAAAAAAAAAFlAgAAygAAAJzowNaX48w/wE+VB7FZ3j8AAAA/PwAAAAAAAAABZgIAAMoAAADs6d7pP9rMP5qyN0l4fN4/AAAAPz8AAAAAAAAAAWcCAADKAAAA7One6T/azD80+T3BT5XePwAAAD9eAAAAAAAAAAFoAgAAygAAAATmhLBH9sw/Kmqu5w693j8AAAA/XgAAAAAAAAABaQIAAMoAAABk40iK9wjNP4AFiby1894/AAAAP14AAAAAAAAAAWoCAADKAAAAfN/uUP8kzT/wrjF2VC/fPwAAAD9tAAAAAAAAAAFrAgAAygAAADzadgRfSs0/etcYO6qX3z8AAAA/fQAAAAAAAAABbAIAAMoAAAAE1f63vm/NP10qaq7nDuA/AAAAP30AAAAAAAAAAW0CAADKAAAAfM5oWHaezT/86Ec/+lHgPwAAAD+NAAAAAAAAAAFuAgAAygAAAJTKDh9+us0/nqcl0AyV4D8AAAA/jQAAAAAAAAABbwIAAMoAAAAExHi/NenNPz9mA2Ef2OA/AAAAP6wAAAAAAAAAAXACAADKAAAA5LqmOZ0qzj87T0ugGSrhPwAAAD+sAAAAAAAAAAFxAgAAygAAAHSwtqBcdc4/Z03ItoeD4T8AAAA/rAAAAAAAAAABcgIAAMoAAABMp+QaxLbOP1QvqQMG0+E/AAAAP8sAAAAAAAAAAXMCAADKAAAALJ4SlSv4zj8kA7xrjB3iPwAAAD/LAAAAAAAAAAF0AgAAygAAAIyb1m7bCs8/KnuThMdH4j8AAAA/ywAAAAAAAAABdQIAAMoAAACMm9Zu2wrPPyp7k4THR+I/AAAAP9sAAAAAAAAAAXYCAADKAAAAjJvWbtsKzz8qe5OEx0fiPwAAAD/bAAAAAAAAAAF3AgAAygAAAIyb1m7bCs8/KnuThMdH4j8AAAA/2wAAAAAAAAABeAIAAMoAAAAy6WT331TSP+IqtBV/Pt0/AAAAPwAAAAAAAAAAAXkCAADKAAAAuu/6Vigm0j8kqG83pMTdPwAAAD8gAAAAAAAAAAF6AgAAygAAALrv+lYoJtI/JKhvN6TE3T8AAAA/IAAAAAAAAAABewIAAMoAAAC67/pWKCbSPySobzekxN0/AAAAPyAAAAAAAAAAAXwCAADKAAAAuu/6Vigm0j8kqG83pMTdPwAAAD8vAAAAAAAAAAF9AgAAygAAALrv+lYoJtI/JKhvN6TE3T8AAAA/LwAAAAAAAAABfgIAAMoAAAC67/pWKCbSPySobzekxN0/AAAAP04AAAAAAAAAAX8CAADKAAAAuu/6Vigm0j8kqG83pMTdPwAAAD9OAAAAAAAAAAGAAgAAygAAAB7tvjDYONI/wE+VB7FZ3j8AAAA/TgAAAAAAAAABgQIAAMoAAACG6NXti1nSP8BPlQexWd4/AAAAP24AAAAAAAAAAYICAADKAAAApuLOl5eD0j8AbDHRoGPePwAAAD9uAAAAAAAAAAGDAgAAygAAAHrbqS77ttI/okHHIrlU3j8AAAA/bgAAAAAAAAABhAIAAMoAAACm0/W7Cu/SP6JBxyK5VN4/AAAAP40AAAAAAAAAAYUCAADKAAAAzstBSRon0z+EM/k9wU/ePwAAAD+NAAAAAAAAAAGGAgAAygAAAE7D/szVY9M/CPvAquE73j8AAAA/jQAAAAAAAAABhwIAAMoAAAB6u0pa5ZvTP67QVvz5LN4/AAAAP50AAAAAAAAAAYgCAADKAAAA8rS0+pzK0z8ymB5pGhnePwAAAD+dAAAAAAAAAAGJAgAAygAAABKvraSo9NM/8nuCnyoP3j8AAAA/vAAAAAAAAAABigIAAMoAAADip4g7DCjUP1Cm7E0SHt4/AAAAP8sAAAAAAAAAAYsCAADKAAAA/qGB5RdS1D9QpuxNEh7ePwAAAD/LAAAAAAAAAAGMAgAAygAAAMqcCZl3d9Q/CPvAquE73j8AAAA/ywAAAAAAAAABjQIAAMoAAADamK9ff5PUP6JBxyK5VN4/AAAAP9sAAAAAAAAAAY4CAADKAAAAPpZzOS+m1D96pGlkgHfePwAAAD/bAAAAAAAAAAGPAgAAygAAAO6UVSaHr9Q/kCOobzek3j8AAAA/+gAAAAAAAAABkAIAAMoAAABKlMYcM7TUP4iUGJb2y94/AAAAP/oAAAAAAAAAAZECAADKAAAAqpGK9uLG1D+8ISWGpf3ePwAAAD/6AAAAAAAAAAGSAgAAygAAAF6QbOM60NQ/koTHx2wg3z8AAAA/CgEAAAAAAAABkwIAAMoAAABWkhkAN8LUP+gfopwTV98/AAAAPwoBAAAAAAAAAZQCAADKAAAAqpGK9uLG1D+Y5eYfopzfPwAAAD8pAQAAAAAAAAGVAgAAygAAAO6UVSaHr9Q/4PExGwj73z8AAAA/KQEAAAAAAAABlgIAAMoAAADamK9ff5PUPzWNDPCuMeA/AAAAPykBAAAAAAAAAZcCAADKAAAAHpx6jyN81D9pGhngXWPgPwAAAD9IAQAAAAAAAAGYAgAAygAAAFqh8tvDVtQ/nqcl0AyV4D8AAAA/SAEAAAAAAAABmQIAAMoAAACSpmooZDHUP8Mty80/xOA/AAAAP0gBAAAAAAAAAZoCAADKAAAAfqrEYVwV1D/os3DLcvPgPwAAAD9oAQAAAAAAAAGbAgAAygAAABKvraSo9NM/eWvnaQk04T8AAAA/aAEAAAAAAAABnAIAAMoAAACis5bn9NPTP2dNyLaHg+E/AAAAP2gBAAAAAAAAAZ0CAADKAAAA2rgONJWu0z9jNhD2gdXhPwAAAD+HAQAAAAAAAAGeAgAAygAAANK6u1CRoNM/gC0mGnQs4j8AAAA/hwEAAAAAAAABnwIAAMoAAADGvGhtjZLTP+lHP/rRj+I/AAAAP4cBAAAAAAAAAaACAADKAAAAertKWuWb0z+hhVuWm//iPwAAAD+XAQAAAAAAAAGhAgAAygAAAHq7Slrlm9M/+JgNhH1g4z8AAAA/lwEAAAAAAAABogIAAMoAAAB6u0pa5ZvTP/iYDYR9YOM/AAAAP7YBAAAAAAAAAaMCAADKAAAAertKWuWb0z/4mA2EfWDjPwAAAD+2AQAAAAAAAAGkAgAAygAAAHq7Slrlm9M/+JgNhH1g4z8AAAA/tgEAAAAAAAABpQIAAMoAAABlLAPno+nlP2DV8J1M2eo/AAAAPwAAAAAAAAAAAaYCAADKAAAAaaus2KXw5T9CxyK5VNTqPwAAAD8fAAAAAAAAAAGnAgAAygAAAGmrrNil8OU/QsciuVTU6j8AAAA/HwAAAAAAAAABqAIAAMoAAABpq6zYpfDlP0LHIrlU1Oo/AAAAPx8AAAAAAAAAAakCAADKAAAAaaus2KXw5T9CxyK5VNTqPwAAAD8+AAAAAAAAAAGqAgAAygAAADUl3n0HHeY/1JVRGPHC6j8AAAA/PgAAAAAAAAABqwIAAMoAAACZIqJXty/mP6aAHEF9u+o/AAAAPz4AAAAAAAAAAawCAADKAAAAWZ6AGRVO5j8qSOStnafqPwAAAD9eAAAAAAAAAAGtAgAAygAAAMEa7uTGZ+Y/DDoWyaWi6j8AAAA/XgAAAAAAAAABrgIAAMoAAAArl1uweIHmP84dev+1mOo/AAAAP14AAAAAAAAAAa8CAADKAAAAORRYhX6W5j/AFhMNOpbqPwAAAD99AAAAAAAAAAGwAgAAygAAAE8Q/kuGsuY/sA+sGr6T6j8AAAA/fQAAAAAAAAABsQIAAMoAAABdjfogjMfmP/4yr9YpoOo/AAAAP30AAAAAAAAAAbICAADKAAAAIQnZ4unl5j86T0ugGarqPwAAAD+cAAAAAAAAAAGzAgAAygAAAIMGnbyZ+OY/xI7qJXXA6j8AAAA/nAAAAAAAAAABtAIAAMoAAAA9A9KM9Q/nP4DjvoJE3uo/AAAAP5wAAAAAAAAAAbUCAADKAAAA7wG0eU0Z5z+GW5abfwjrPwAAAD+sAAAAAAAAAAG2AgAAygAAAE+AzmH7JOc/jNNttLoy6z8AAAA/rAAAAAAAAAABtwIAAMoAAABT/3dT/SvnP85n4ZblZus/AAAAP8sAAAAAAAAAAbgCAADKAAAA+/8GXVEn5z9wJr8n+KnrPwAAAD/LAAAAAAAAAAG5AgAAygAAAPv/Bl1RJ+c/tLoyCiPe6z8AAAA/ywAAAAAAAAABugIAAMoAAACbgex0oxvnPxZddNFFF+w/AAAAP+oAAAAAAAAAAbsCAADKAAAA4YS3pEcE5z96/7WYaFDsPwAAAD/qAAAAAAAAAAG8AgAAygAAACEJ2eLp5eY/OsxhDnOY7D8AAAA/6gAAAAAAAAABvQIAAMoAAAALDTMc4snmP4xnPOMZz+w/AAAAPwoBAAAAAAAAAb4CAADKAAAA9RCNVdqt5j+k5nru0PvsPwAAAD8KAQAAAAAAAAG/AgAAygAAADkUWIV+luY/jFCEIhQh7T8AAAA/CgEAAAAAAAABwAIAAMoAAAB/FyO1In/mPzSe8YxnPO0/AAAAPxkBAAAAAAAAAcECAADKAAAAx5mX1shu5j+QyFs7T0vtPwAAAD8ZAQAAAAAAAAHCAgAAygAAABEcDPhuXuY/vt2QEsNS7T8AAAA/OAEAAAAAAAABwwIAAMoAAABfHSoLF1XmP67WKSBHUO0/AAAAPzgBAAAAAAAAAcQCAADKAAAAWZ6AGRVO5j+u1ikgR1DtPwAAAD84AQAAAAAAAAHFAgAAygAAAFUf1ycTR+Y/rtYpIEdQ7T8AAAA/SAEAAAAAAAABxgIAAMoAAABVH9cnE0fmP5DIWztPS+0/AAAAP0wBAAAAAAAAAccCAADKAAAAVR/XJxNH5j9SrL9xX0HtPwAAAD9MAQAAAAAAAAHIAgAAygAAAFUf1ycTR+Y/9oFVw3cy7T8AAAA/TAEAAAAAAAAByQIAAMoAAADBGu7kxmfmP3pJHTCYHu0/AAAAP2sBAAAAAAAAAcoCAADKAAAAfxcjtSJ/5j/yCX6qPAjtPwAAAD9rAQAAAAAAAAHLAgAAygAAAD+TAXeAneY/hNisCdn27D8AAAA/ewEAAAAAAAABzAIAAMoAAAALDTMc4snmPza1qU1t6uw/AAAAP3sBAAAAAAAAAc0CAADKAAAAMwV/qfEB5z/4mA2EfeDsPwAAAD+aAQAAAAAAAAHOAgAAygAAALt75R6vRec/fmDV8J3M7D8AAAA/mgEAAAAAAAABzwIAAMoAAADp8tqdwITnP/IgNmtCtuw/AAAAP5oBAAAAAAAAAdACAADKAAAAd+jqBIDP5z8Ktyw3/5DsPwAAAD+5AQAAAAAAAAHRAgAAygAAAP9eUXo9E+g/qhTrb9xX7D8AAAA/uQEAAAAAAAAB0gIAAMoAAAD/XlF6PRPoP6oU62/cV+w/AAAAP7kBAAAAAAAAAdMCAADKAAAA/15Rej0T6D+qFOtv3FfsPwAAAD+5AQAAAAAAAAHUAgAAygAAAP9eUXo9E+g/qhTrb9xX7D8AAAA/2AEAAAAAAAAB1QIAAMoAAAAAUNq0I6V8PwzZ9nBwJuo/AAAAPwAAAAAAAAAAAdYCAADKAAAAwIBsS4j+gj8q/nwWbtnpPwAAAD8fAAAAAAAAAAHXAgAAygAAAMCAbEuI/oI/Kv58Fm7Z6T8AAAA/HwAAAAAAAAAB2AIAAMoAAADAgGxLiP6CPyr+fBZu2ek/AAAAPx8AAAAAAAAAAdkCAADKAAAAwIBsS4j+gj8q/nwWbtnpPwAAAD8uAAAAAAAAAAHaAgAAygAAAMCAbEuI/oI/Kv58Fm7Z6T8AAAA/LgAAAAAAAAAB2wIAAMoAAADAgGxLiP6CPyr+fBZu2ek/AAAAPy4AAAAAAAAAAdwCAADKAAAAwIBsS4j+gj8q/nwWbtnpPwAAAD8uAAAAAAAAAAHdAgAAygAAAKBFNc81gZA/JIal/TKv6T8AAAA/XQAAAAAAAAAB3gIAAMoAAAAg3dTVr2yTP/hwcCa/p+k/AAAAP10AAAAAAAAAAd8CAADKAAAAwHR03ClYlj98ODiT35PpPwAAAD9tAAAAAAAAAAHgAgAAygAAAED3M7Ei2Zk/EAdn8nuC6T8AAAA/bQAAAAAAAAAB4QIAAMoAAABgbwPt2qSdP8TjYzYQduk/AAAAP4wAAAAAAAAAAeICAADKAAAAgG7xR6ndoD/S6soojHjpPwAAAD+MAAAAAAAAAAHjAgAAygAAABA1yf7FeKI/8PiYDYR96T8AAAA/jAAAAAAAAAAB5AIAAMoAAAAABpFOI8mjPyAOzuT3hOk/AAAAP6sAAAAAAAAAAeUCAADKAAAAsObAg2GppD+aRgZ415jpPwAAAD+rAAAAAAAAAAHmAgAAygAAAJDMaAVAZKU/grAPrBq+6T8AAAA/qwAAAAAAAAAB5wIAAMoAAAAgwnhs/66lP6Y2talN7ek/AAAAP8oAAAAAAAAAAegCAADKAAAAMK2YOn5Epj8a4F1j7CjqPwAAAD/KAAAAAAAAAAHpAgAAygAAAACoIO7daaY/Tm1qU5ta6j8AAAA/ygAAAAAAAAAB6gIAAMoAAADAoqihPY+mP5AB3jXGjuo/AAAAP9oAAAAAAAAAAesCAADKAAAAAKgg7t1ppj/2ox/96MfqPwAAAD/aAAAAAAAAAAHsAgAAygAAALC3iNO++aU/GirF+hv36j8AAAA/+QAAAAAAAAAB7QIAAMoAAADA0eBR4D6lP0630erKKOs/AAAAP/kAAAAAAAAAAe4CAADKAAAAkPugteITpD9EKEIRilDrPwAAAD/5AAAAAAAAAAHvAgAAygAAAOAvUbIlnqI//nwWbllu6z8AAAA/GAEAAAAAAAAB8AIAAMoAAACAbvFHqd2gP8bYUb2kjus/AAAAPxgBAAAAAAAAAfECAADKAAAAwI7Tt5zEnD+QNI0M8K7rPwAAAD8YAQAAAAAAAAHyAgAAygAAAGBVpBFoOJc/eJ6WQDPU6z8AAAA/OAEAAAAAAAAB8wIAAMoAAACA/KSgcYySPzDzap0C8us/AAAAPzgBAAAAAAAAAfQCAADKAAAAgEdLX/bAiz/4TqbsTRLsPwAAAD84AQAAAAAAAAH1AgAAygAAAIAYDFIC6oU/dIfefy0m7D8AAAA/RwEAAAAAAAAB9gIAAMoAAABA6cxEDhOAPxDO5PcEP+w/AAAAP0cBAAAAAAAAAfcCAADKAAAAgM0a4CokeT+MBh2L5FLsPwAAAD9nAQAAAAAAAAH4AgAAygAAAIB0G280eHQ/yCK5VNRc7D8AAAA/ZwEAAAAAAAAB+QIAAMoAAAAAjLjDgEJtP+gwhznMYew/AAAAP2cBAAAAAAAAAfoCAADKAAAAADK5UoqWaD/oMIc5zGHsPwAAAD+GAQAAAAAAAAH7AgAAygAAAAAyuVKKlmg/9jfuK0hk7D8AAAA/hgEAAAAAAAAB/AIAAMoAAAAAMrlSipZoP/Y37itIZOw/AAAAP4YBAAAAAAAAAf0CAADKAAAAADK5UoqWaD/2N+4rSGTsPwAAAD+VAQAAAAAAAAH+AgAAygAAAAAyuVKKlmg/9jfuK0hk7D8AAAA/lQEAAAAAAAAB/wIAAMoAAABA6cxEDhOAP5oNhH1gVew/AAAAP7UBAAAAAAAAAQADAADKAAAAQAMsIIF/hj9s+E6m7E3sPwAAAD+1AQAAAAAAAAEBAwAAygAAAMAIq8lygY0/Ltyy3PxD7D8AAAA/xAEAAAAAAAABAgMAAMoAAACA/KSgcYySPx7VS+qAQew/AAAAP8QBAAAAAAAAAQMDAADKAAAAwEq0eCeDlz8u3LLc/EPsPwAAAD/UAQAAAAAAAAEEAwAAygAAAGBaI7tZOp4/HtVL6oBB7D8AAAA/1AEAAAAAAAABBQMAAMoAAADgL1GyJZ6iP07qgMH0SOw/AAAAP/MBAAAAAAAAAQYDAADKAAAAIMJ4bP+upT+qFOtv3FfsPwAAAD/zAQAAAAAAAAEHAwAAygAAANBekL8Zdag/9jfuK0hk7D8AAAA/8wEAAAAAAAABCAMAAMoAAAAg8bd584WrP1JiWNovc+w/AAAAPxICAAAAAAAAAQkDAADKAAAAYIPfM82Wrj80VIr1N27sPwAAAD8SAgAAAAAAAAEKAwAAygAAAPiCTwTjC7E/ev+1mGhQ7D8AAAA/EgIAAAAAAAABCwMAAMoAAADgOb/VHhezP9hA2AdWDew/AAAAPyICAAAAAAAAAQwDAADKAAAARoNHgftU3D+2PRycye/pPwAAAD8AAAAAAAAAAAENAwAAygAAAEaUzXmE29s/sMVEg47F6T8AAAA/IAAAAAAAAAABDgMAAMoAAABGlM15hNvbP7DFRIOOxek/AAAAPyAAAAAAAAAAAQ8DAADKAAAARpTNeYTb2z+wxUSDjsXpPwAAAD8vAAAAAAAAAAEQAwAAygAAAFKh+TgVfts/HPcVJPLW6T8AAAA/LwAAAAAAAAABEQMAAMoAAACOpnGFtVjbP2gaGeBd4+k/AAAAP08AAAAAAAAAARIDAADKAAAAvq2W7lEl2z/0WbhlufnpPwAAAD9PAAAAAAAAAAETAwAAygAAAIa3930+39o/rq6MwogX6j8AAAA/TwAAAAAAAAABFAMAAMoAAAC2vhzn2qvaPxrgXWPsKOo/AAAAP14AAAAAAAAAARUDAADKAAAAisbQWctz2j+UGJb2yzzqPwAAAD9uAAAAAAAAAAEWAwAAygAAALLPot9jMto/8EIApbNL6j8AAAA/bgAAAAAAAAABFwMAAMoAAAAm2pJ4pOfZP2x7ODiTX+o/AAAAP30AAAAAAAAAARgDAADKAAAApuLV9Oiq2T/os3DLcnPqPwAAAD99AAAAAAAAAAEZAwAAygAAAHrqiWfZctk/RN7aeVqC6j8AAAA/nQAAAAAAAAABGgMAAMoAAABi7uOg0VbZP4L6dkNKjOo/AAAAP50AAAAAAAAAARsDAADKAAAApvGu0HU/2T/eJOHxMZvqPwAAAD+dAAAAAAAAAAEcAwAAygAAAEb06vbFLNk/DDoWyaWi6j8AAAA/vAAAAAAAAAABHQMAAMoAAADq9HkAGijZP3hr52kJtOo/AAAAP7wAAAAAAAAAAR4DAADKAAAA6vR5ABoo2T/knLgKbcXqPwAAAD+8AAAAAAAAAAEfAwAAygAAAEb06vbFLNk/Us6Jq9DW6j8AAAA/2wAAAAAAAAABIAMAAMoAAABG9Or2xSzZP9wNKTEs7eo/AAAAP9sAAAAAAAAAASEDAADKAAAA9vLM4x022T8qMSztl/nqPwAAAD/bAAAAAAAAAAEiAwAAygAAAKbxrtB1P9k/hluWm38I6z8AAAA/6wAAAAAAAAABIwMAAMoAAAAC8R/HIUTZPyCinBNXIes/AAAAP+sAAAAAAAAAASQDAADKAAAAsu8BtHlN2T+66KKLLjrrPwAAAD8KAQAAAAAAAAElAwAAygAAAL7tVJd9W9k/Jhp0LJJL6z8AAAA/CgEAAAAAAAABJgMAAMoAAAAa7cWNKWDZP6BSrL9xX+s/AAAAPxoBAAAAAAAAAScDAADKAAAAbuw2hNVk2T/+fBZuWW7rPwAAAD8aAQAAAAAAAAEoAwAAygAAAHrqiWfZctk/LJJLRc116z8AAAA/KQEAAAAAAAABKQMAAMoAAACG6NxK3YDZPyySS0XNdes/AAAAPykBAAAAAAAAASoDAADKAAAA3udNQYmF2T9KoBkqxXrrPwAAAD8pAQAAAAAAAAErAwAAygAAAI7mLy7hjtk/OpmyN0l46z8AAAA/SQEAAAAAAAABLAMAAMoAAADy4/MHkaHZPxyL5FJRc+s/AAAAP0kBAAAAAAAAAS0DAADKAAAAUuG34UC02T8MhH1g1XDrPwAAAD9JAQAAAAAAAAEuAwAAygAAALree7vwxtk/3m5IiWFp6z8AAAA/aAEAAAAAAAABLwMAAMoAAAAm2pJ4pOfZP6BSrL9xX+s/AAAAP2gBAAAAAAAAATADAADKAAAAOtY4P6wD2j+QS0XN9VzrPwAAAD+HAQAAAAAAAAExAwAAygAAAE7S3gW0H9o/ZDYQ9oFV6z8AAAA/hwEAAAAAAAABMgMAAMoAAAC6zfXCZ0DaPxYTDToWSes/AAAAP4cBAAAAAAAAATMDAADKAAAAisbQWctz2j/Y9nBwJj/rPwAAAD+XAQAAAAAAAAE0AwAAygAAAKrAyQPXndo/quE7mbI36z8AAAA/lwEAAAAAAAABNQMAAMoAAAAmujOkjszaP4zTbbS6Mus/AAAAP7YBAAAAAAAAATYDAADKAAAA9rIOO/L/2j+M0220ujLrPwAAAD+2AQAAAAAAAAE3AwAAygAAAMar6dFVM9s/6P3XYqJB6z8AAAA/tgEAAAAAAAABOAMAAMoAAAA+pVNyDWLbPyYadCySS+s/AAAAP9UBAAAAAAAAATkDAADKAAAArqBqL8GC2z+QS0XN9VzrPwAAAD/VAQAAAAAAAAE6AwAAygAAABqcgex0o9s/DIR9YNVw6z8AAAA/1QEAAAAAAAABOwMAAMoAAADelgmg1MjbP2qu5w69f+s/AAAAP/QBAAAAAAAAATwDAADKAAAA6pRcg9jW2z/m5h+inJPrPwAAAD/0AQAAAAAAAAE9AwAAygAAAPaSr2bc5Ns/kDSNDPCu6z8AAAA/9AEAAAAAAAABPgMAAMoAAACmkZFTNO7bPzqC+nZDyus/AAAAPwMCAAAAAAAAAT8DAADKAAAAZo7GI5AF3D/iz2fhluXrPwAAAD8DAgAAAAAAAAFAAwAAygAAAG6MGQeUE9w/2EDYB1YN7D8AAAA/IgIAAAAAAAABQQMAAMoAAAAqiU7X7yrcP8Cq4TuZMuw/AAAAPyICAAAAAAAAAUIDAADKAAAA2ocwxEc03D+qFOtv3FfsPwAAAD8iAgAAAAAAAAFDAwAAygAAANqHMMRHNNw/gneNsaN67D8AAAA/QgIAAAAAAAABRAMAAMoAAADahzDERzTcPyrF+hv3lew/AAAAP0ICAAAAAAAAAUUDAADKAAAAgoi/zZsv3D/UEmiGSrHsPwAAAD9CAgAAAAAAAAFGAwAAygAAAHaKbOqXIdw/TkugGSrF7D8AAAA/UQIAAAAAAAABRwMAAMoAAAAWjagQ6A7cP6p1CsgR1Ow/AAAAP1ECAAAAAAAAAUgDAADKAAAAppGRUzTu2z8mrkJb8efsPwAAAD9wAgAAAAAAAAFJAwAAygAAAI6V64ws0ts/VMN3MmXv7D8AAAA/cAIAAAAAAAABSgMAAMoAAADKmmPZzKzbP3bRRRdd9Ow/AAAAP3ACAAAAAAAAAUsDAADKAAAA+qGIQml52z+W3xP8VPnsPwAAAD+QAgAAAAAAAAFMAwAAygAAAMar6dFVM9s/tO3h4Ez+7D8AAAA/kAIAAAAAAAABTQMAAMoAAADWuBWR5tXaPx4fs4GwD+0/AAAAP5ACAAAAAAAAAU4DAADKAAAAisbQWctz2j+MUIQiFCHtPwAAAD+vAgAAAAAAAAFPAwAAygAAAJLVqTVYCNo/yGwg7AMr7T8AAAA/rwIAAAAAAAABUAMAAMoAAAAy5743NYrZP0SlWH/jPu0/AAAAP68CAAAAAAAAAVEDAADKAAAAPvaXE8Ie2T+CwfRI00jtPwAAAD/OAgAAAAAAAAFSAwAAygAAAJIGjwL3qdg/gsH0SNNI7T8AAAA/zgIAAAAAAAABUwMAAMoAAAAuGKQE1CvYP6DPwi3LTe0/AAAAP84CAAAAAAAAAVQDAADKAAAA6iVfzbjJ1z++3ZASw1LtPwAAAD/tAgAAAAAAAAFVAwAAygAAANIpuQaxrdc/rtYpIEdQ7T8AAAA/7QIAAAAAAAABVgMAAMoAAADHaljJ1JfgP4zTbbS6MsI/AAAAPwAAAAAAAAAAAVcDAADKAAAAT3HuKB1p4D8EfRZuWW7CPwAAAD8vAAAAAAAAAAFYAwAAygAAAE9x7igdaeA/BH0Wblluwj8AAAA/LwAAAAAAAAABWQMAAMoAAABPce4oHWngPwR9Fm5ZbsI/AAAAPy8AAAAAAAAAAVoDAADKAAAAg/e8g7s84D/UfplX6xTCPwAAAD8+AAAAAAAAAAFbAwAAygAAABX8pcYHHOA/lGL9jfsKwj8AAAA/PgAAAAAAAAABXAMAAMoAAACvfzj7VQLgPxwqxfob98E/AAAAP14AAAAAAAAAAV0DAADKAAAAMgclaZzM3z+g8YxnPOPBPwAAAD9eAAAAAAAAAAFeAwAAygAAAA4NLL+Qot8/bGSAd42xwT8AAAA/XgAAAAAAAAABXwMAAMoAAACaE8Ie2XPfP+wrSOStncE/AAAAP20AAAAAAAAAAWADAADKAAAAehnJdM1J3z8sSOStnafBPwAAAD99AAAAAAAAAAFhAwAAygAAAPYhDPERDd8/bGSAd42xwT8AAAA/fQAAAAAAAAABYgMAAMoAAADGK22A/sbeP6iAHEF9u8E/AAAAP5wAAAAAAAAAAWMDAADKAAAA2jbsIpN33j8kuVTUXM/BPwAAAD+cAAAAAAAAAAFkAwAAygAAAKpATbJ/Md4/WEZhxAsBwj8AAAA/nAAAAAAAAAABZQMAAMoAAAAaSz1LwObdP1C30erKKMI/AAAAP6wAAAAAAAAAAWYDAADKAAAAhlfaAP2N3T9AmbI3SXjCPwAAAD+sAAAAAAAAAAFnAwAAygAAAJJkBsCNMN0/LHuThMfHwj8AAAA/ywAAAAAAAAABaAMAAMoAAABOcsGIcs7cP5wkPD5mA8M/AAAAP8sAAAAAAAAAAWkDAADKAAAAtn5ePq913D+Ad42xo3rDPwAAAD/LAAAAAAAAAAFqAwAAygAAAIKIv82bL9w/KK5CW/Hnwz8AAAA/2wAAAAAAAAABawMAAMoAAAD2kq9m3OTbP4g5zGEOc8Q/AAAAP9sAAAAAAAAAAWwDAADKAAAAGpyB7HSj2z9sjB3VS+rEPwAAAD/6AAAAAAAAAAFtAwAAygAAAJqkxGi5Zts/kPsKEnlrxT8AAAA/+gAAAAAAAAABbgMAAMoAAABiriX4pSDbP+yGlBiW9sU/AAAAPwoBAAAAAAAAAW8DAADKAAAAOrbZapbo2j+MLrrooovGPwAAAD8KAQAAAAAAAAFwAwAAygAAAGa9/tMytdo/8LlD778Wxz8AAAA/GQEAAAAAAAABcQMAAMoAAADyw5Qze4baP4hhab/Mq8c/AAAAPxkBAAAAAAAAAXIDAADKAAAAesoqk8NX2j8oCY+P2UDIPwAAAD84AQAAAAAAAAFzAwAAygAAAKrRT/xfJNo/iJQYlvbLyD8AAAA/OAEAAAAAAAABdAMAAMoAAACK11ZSVPrZPyQ8PmYDYck/AAAAPzgBAAAAAAAAAXUDAADKAAAAGtw/laDZ2T+8VNRczx3KPwAAAD9YAQAAAAAAAAF2AwAAygAAAF7fCsVEwtk/DFHOiavQyj8AAAA/WAEAAAAAAAABdwMAAMoAAACm4tX06KrZP2hNyLaHg8s/AAAAP1gBAAAAAAAAAXgDAADKAAAA5uWgJI2T2T84gvp2Q0rMPwAAAD9nAQAAAAAAAAF5AwAAygAAADLnvjc1itk/xAsBlM4uzT8AAAA/ZwEAAAAAAAABegMAAMoAAADe501BiYXZPxwI+8Cq4c0/AAAAP4cBAAAAAAAAAXsDAADKAAAALulrVDF82T/4y7xap4DOPwAAAD+HAQAAAAAAAAF8AwAAygAAAHrqiWfZctk/VFdGYcQLzz8AAAA/lgEAAAAAAAABfQMAAMoAAAB66oln2XLZP7BTQI6gvs8/AAAAP5YBAAAAAAAAAX4DAADKAAAAIusYcS1u2T9ARDknrkLQPwAAAD+mAQAAAAAAAAF/AwAAygAAANLp+l2Fd9k/bEK2PRyc0D8AAAA/pgEAAAAAAAABgAMAAMoAAAB66oln2XLZP5ZAM1SK9dA/AAAAP8UBAAAAAAAAAYEDAADKAAAAIusYcS1u2T/iTH5P8FPRPwAAAD/FAQAAAAAAAAGCAwAAygAAACLrGHEtbtk/VPYmCY+P0T8AAAA/xQEAAAAAAAABgwMAAMoAAAB66oln2XLZP+atnacl0NE/AAAAP+QBAAAAAAAAAYQDAADKAAAALulrVDF82T84SXh8zAbSPwAAAD/kAQAAAAAAAAGFAwAAygAAAD7lERs5mNk/JCtZyUpW0j8AAAA/5AEAAAAAAAABhgMAAMoAAABS4bfhQLTZP/b+azHRoNI/AAAAP/QBAAAAAAAAAYcDAADKAAAADt7ssZzL2T8+C7csN//SPwAAAD/0AQAAAAAAAAGIAwAAygAAAH7ZA29Q7Nk/TPtlXq1T0z8AAAA/EwIAAAAAAAABiQMAAMoAAACS1ak1WAjaP1jrFJAjqNM/AAAAPxMCAAAAAAAAAYoDAADKAAAATtLeBbQf2j8AIso5cRXUPwAAAD8TAgAAAAAAAAGLAwAAygAAAGbOhMy7O9o/SC4VNddz1D8AAAA/MgIAAAAAAAABjAMAAMoAAADSyZuJb1zaP/rzWbhludQ/AAAAPzICAAAAAAAAAY0DAADKAAAAisbQWctz2j+quZ479P7UPwAAAD8yAgAAAAAAAAGOAwAAygAAAJ7CdiDTj9o//FR5EJs11T8AAAA/UgIAAAAAAAABjwMAAMoAAAC2vhzn2qvaP1LwU+VBbNU/AAAAP1ICAAAAAAAAAZADAADKAAAAJrozpI7M2j9IYcQLAZTVPwAAAD9SAgAAAAAAAAGRAwAAygAAAEK0LE6a9to/eu7Q+6/F1T8AAAA/cQIAAAAAAAABkgMAAMoAAAC+rZbuUSXbP6573ete99U/AAAAP3ECAAAAAAAAAZMDAADKAAAAjqZxhbVY2z+AT/BT5UHWPwAAAD9xAgAAAAAAAAGUAwAAygAAAAag2yVth9s/8viYDYR91j8AAAA/gQIAAAAAAAABlQMAAMoAAAB+mUXGJLbbP0SUc+IqtNY/AAAAP4ECAAAAAAAAAZYDAADKAAAATpIgXYjp2z8UaIZKsf7WPwAAAD+gAgAAAAAAAAGXAwAAygAAAM6J3eBDJtw/4juZsjdJ1z8AAAA/oAIAAAAAAAABmAMAAMoAAACugAtbq2fcPxbJpaLmetc/AAAAP6ACAAAAAAAAAZkDAADKAAAA4naqy76t3D/wK0jkrZ3XPwAAAD+/AgAAAAAAAAGaAwAAygAAALpt2EUm79w/yI7qJXXA1z8AAAA/vwIAAAAAAAABmwMAAMoAAAD6YcqZPUPdP2LV8J1M2dc/AAAAP78CAAAAAAAAAZwDAADKAAAAOla87VSX3T9YRmHECwHYPwAAAD/PAgAAAAAAAAGdAwAAygAAAHZKrkFs690/TrfR6soo2D8AAAA/zwIAAAAAAAABngMAAMoAAABmPYKC20jeP4rTbbS6Mtg/AAAAP+4CAAAAAAAAAZ8DAADKAAAAojF01vKc3j/o/ddiokHYPwAAAD/uAgAAAAAAAAGgAwAAygAAAOIlZioK8d4/BgymR5pG2D8AAAA/7gIAAAAAAAABoQMAAMoAAAAeGlh+IUXfPwYMpkeaRtg/AAAAPw0DAAAAAAAAAaIDAADKAAAAug27yOSd3z/I7wl+qjzYPwAAAD8NAwAAAAAAAAGjAwAAygAAAAd/qfEBB+A/itNttLoy2D8AAAA/DQMAAAAAAAABpAMAAMoAAADd9i16Z0HgPy6pAwbTI9g/AAAAPywDAAAAAAAAAaUDAADKAAAAs26yAs174D+UYv2N+wrYPwAAAD8sAwAAAAAAAAGmAwAAygAAANfnVJ7arOA/ODiT3xP81z8AAAA/LAMAAAAAAAABpwMAAMoAAABN4b4+ktvgP0LHIrlU1Nc/AAAAPzwDAAAAAAAAAagDAADKAAAAF1vw4/MH4T8uSOStnafXPwAAAD88AwAAAAAAAAGpAwAAygAAAD/Ukn8BOeE/up479P5r1z8AAAA/WwMAAAAAAAABqgMAAMoAAAARzW0WZWzhP8y8WqeAHNc/AAAAP1sDAAAAAAAAAasDAADKAAAAh8bXthyb4T+gvt2QEsPWPwAAAD9bAwAAAAAAAAGsAwAAygAAAKfA0GAoxeE/tNz8Q5Rz1j8AAAA/ewMAAAAAAAABrQMAAMoAAAAZO5EP3uzhP8b6G/cVJNY/AAAAP3sDAAAAAAAAAa4DAADKAAAA47TCtD8Z4j9c4AIXuMDVPwAAAD97AwAAAAAAAAGvAwAAygAAAFcvg2P1QOI/EtS3G1Ji1T8AAAA/mgMAAAAAAAABsAMAAMoAAAAXq2ElU1/iP6q5njv0/tQ/AAAAP5oDAAAAAAAAAbEDAADKAAAAhaZ44gaA4j8+n4VblpvUPwAAAD+aAwAAAAAAAAGyAwAAygAAAJcjdbcMleI/FKEIRShC1D8AAAA/uQMAAAAAAAABswMAAMoAAAD9n+KCvq7iPzBOt9HqytM/AAAAP7kDAAAAAAAAAbQDAADKAAAAu5wXUxrG4j/w0PuvxUTTPwAAAD+5AwAAAAAAAAG1AwAAygAAAMkZFCgg2+I/2PCdTNmb0j8AAAA/2AMAAAAAAAABtgMAAMoAAACBl58GeuviP5Rz4iq0FdI/AAAAP9gDAAAAAAAAAbcDAADKAAAANxUr5dP74j/OLl+cbqPRPwAAAD/YAwAAAAAAAAG4AwAAygAAAD2U1NbVAuM/6tsNKTEs0T8AAAA/6AMAAAAAAAABuQMAAMoAAACbEu++gw7jPySXiprrudA/AAAAP+gDAAAAAAAAAboDAADKAAAAn5GYsIUV4z8iNmtCtj3QPwAAAD8HBAAAAAAAAAG7AwAAygAAAFOQep3dHuM/CB2L5FJRzz8AAAA/BwQAAAAAAAABvAMAAMoAAABXDySP3yXjPxR5a+dpCc4/AAAAPxcEAAAAAAAAAb0DAADKAAAAA49cijUo4z/QmpBtDwfNPwAAAD8XBAAAAAAAAAG+AwAAygAAAF2OzYDhLOM/RBGKUIQizD8AAAA/JgQAAAAAAAABvwMAAMoAAAADj1yKNSjjP+wUkCOob8s/AAAAPyYEAAAAAAAAAcADAADKAAAAqY/rk4kj4z+UGJb2y7zKPwAAAD9GBAAAAAAAAAHBAwAAygAAAJ+RmLCFFeM/DI+P2UDYyT8AAAA/RgQAAAAAAAABwgMAAMoAAACTk0XNgQfjP0Dp7PLF6cg/AAAAP0YEAAAAAAAAAcMDAADKAAAAhRZJ+Hvy4j9wtLoyCiPIPwAAAD9lBAAAAAAAAAHEAwAAygAAAHsY9hR45OI/VNRczx16xz8AAAA/ZQQAAAAAAAABxQMAAMoAAABrm/k/cs/iP3SBC1zgAsc/AAAAP2UEAAAAAAAAAcYDAADKAAAAr57Ebxa44j9QEh4fs4HGPwAAAD91BAAAAAAAAAHHAwAAygAAAO8i5q24meI/nEzZmyQ8xj8AAAA/dQQAAAAAAAAByAMAAMoAAADVp5b1rnbiP+yGlBiW9sU/AAAAP5QEAAAAAAAAAckDAADKAAAAEyy4M1FY4j+IbHs4OJPFPwAAAD+UBAAAAAAAAAHKAwAAygAAAFOw2XHzOeI/VN9uSIlhxT8AAAA/owQAAAAAAAABywMAAMoAAACRNPuvlRviPyBSYljaL8U/AAAAP6MEAAAAAAAAAcwDAADKAAAAdbmr94v44T+oqLmeO/TEPwAAAD+jBAAAAAAAAAHNAwAAygAAAAM/60jW0OE/OP8Q5Zy4xD8AAAA/wwQAAAAAAAABzgMAAMoAAAA5xbmjdKThP8hVaCv+fMQ/AAAAP8MEAAAAAAAAAc8DAADKAAAAbUuI/hJ44T/Q5PcEP1XEPwAAAD/SBAAAAAAAAAHQAwAAygAAAPvQx09dUOE/IB+zgbAPxD8AAAA/0gQAAAAAAAAB0QMAAMoAAAAvV5aq+yPhP6Tmeu7Q+8M/AAAAP+IEAAAAAAAAAdIDAADKAAAAC97zDu7y4D+wdQrIEdTDPwAAAD/iBAAAAAAAAAHTAwAAygAAAI1l4Hw0veA/KK5CW/Hnwz8AAAA/AQUAAAAAAAAB1AMAAMoAAAC37Vv0zoLgP3BZbv4hysM/AAAAPwEFAAAAAAAAAdUDAADKAAAAi/UPZ79K4D/skaaRAd7DPwAAAD8BBQAAAAAAAAHWAwAAygAAABX8pcYHHOA/aMreJOHxwz8AAAA/IAUAAAAAAAAB1wMAAMoAAADiBQdW9NXfP5xX6xSQI8Q/AAAAPyAFAAAAAAAAAdgDAADKAAAAmhPCHtlz3z+UyFs7T0vEPwAAAD8gBQAAAAAAAAHZAwAAygAAAO4juQ0O/94/2HOH3n8txD8AAAA/QAUAAAAAAAAB2gMAAMoAAACETuWpzQrKP05FzfXcod0/AAAAPwAAAAAAAAAAAdsDAADKAAAA7CmdkmsQyz8I+8Cq4TvePwAAAD8fAAAAAAAAAAHcAwAAygAAAOwpnZJrEMs/CPvAquE73j8AAAA/HwAAAAAAAAAB3QMAAMoAAADsKZ2SaxDLPwj7wKrhO94/AAAAPx8AAAAAAAAAAd4DAADKAAAAfA4nAaLUyz+IlBiW9svePwAAAD8+AAAAAAAAAAHfAwAAygAAADz8gvVwV8w/koTHx2wg3z8AAAA/PgAAAAAAAAAB4AMAAMoAAACM7BoQkMfMP9yQEsPSft8/AAAAP00AAAAAAAAAAeEDAADKAAAApNc63g5dzT9GqyujMOLfPwAAAD9NAAAAAAAAAAHiAwAAygAAAGzBPJnl+80/BnjXGDsq4D8AAAA/XQAAAAAAAAAB4wMAAMoAAACcqAIubK3OP4go58RVaOA/AAAAP10AAAAAAAAAAeQDAADKAAAA5Ituifp6zz8a4F1j7KjgPwAAAD9tAAAAAAAAAAHlAwAAygAAAOo23mjwKNA/fYKfKg/i4D8AAAA/bQAAAAAAAAAB5gMAAMoAAACOKJSWt4/QP98k4fExG+E/AAAAP4wAAAAAAAAAAecDAADKAAAA0hrZzdLx0D8Eq4bvZErhPwAAAD+MAAAAAAAAAAHoAwAAygAAAF4Q6TSSPNE//Bv3FSRy4T8AAAA/nAAAAAAAAAAB6QMAAMoAAABGBWqS/YvRP9R+mVfrlOE/AAAAP5wAAAAAAAAAAeoDAADKAAAAevsIAxHS0T/L7wl+qrzhPwAAAD+rAAAAAAAAAAHrAwAAygAAALrv+lYoJtI/0GfhluXm4T8AAAA/qwAAAAAAAAAB7AMAAMoAAAD64+yqP3rSP8bYUb2kDuI/AAAAP8oAAAAAAAAAAe0DAADKAAAAMtje/lbO0j++ScLjYzbiPwAAAD/KAAAAAAAAAAHuAwAAygAAAA7PDHm+D9M/l6xkJStZ4j8AAAA/ygAAAAAAAAAB7wMAAMoAAABGxavp0VXTPyDsA6uGb+I/AAAAP9oAAAAAAAAAAfADAADKAAAAFr6GgDWJ0z+NHdVL6oDiPwAAAD/aAAAAAAAAAAHxAwAAygAAAEK20g1FwdM/2kDYB1aN4j8AAAA/+QAAAAAAAAAB8gMAAMoAAAC2rzyu/O/TP+lHP/rRj+I/AAAAP/kAAAAAAAAAAfMDAADKAAAAhqgXRWAj1D/4TqbsTZLiPwAAAD8JAQAAAAAAAAH0AwAAygAAAP6hgeUXUtQ/qyujMOKF4j8AAAA/CQEAAAAAAAAB9QMAAMoAAAAqms1yJ4rUP0D60Y9+dOI/AAAAPxkBAAAAAAAAAfYDAADKAAAAXpBs4zrQ1D9JiWFpv0ziPwAAAD8ZAQAAAAAAAAH3AwAAygAAAPqyB96g2NM/zIPYrAnZ2T8AAAA/AAAAAAAAAAAB+AMAAMoAAAD6sgfeoNjTP8yD2KwJ2dk/AAAAPw8AAAAAAAAAAfkDAADKAAAA5rZhF5m80z8qD2KzJmTaPwAAAD8PAAAAAAAAAAH6AwAAygAAAC66LEc9pdM/8FPlQWzW2j8AAAA/HwAAAAAAAAAB+wMAAMoAAABmv6ST3X/TPzLRoGORXNs/AAAAPx8AAAAAAAAAAfwDAADKAAAAosQc4H1a0z+SXCpqrufbPwAAAD8+AAAAAAAAAAH9AwAAygAAAM7LQUkaJ9M/yEpWspKV3D8AAAA/TgAAAAAAAAAB/gMAAMoAAABK1ITFXurSP35xuo1WV90/AAAAP04AAAAAAAAAAf8DAADKAAAAetupLvu20j+yX+bVOgXePwAAAD9OAAAAAAAAAAEABAAAygAAAO7lmcc7bNI/7k0SHh+z3j8AAAA/XQAAAAAAAAABAQQAAMoAAAAS72tN1CrSPwYucIELXN8/AAAAP10AAAAAAAAAAQIEAADKAAAALvrq72jb0T9dKmqu5w7gPwAAAD99AAAAAAAAAAEDBAAAygAAAJYGiKWlgtE/5FJRcz134D8AAAA/fQAAAAAAAAABBAQAAMoAAABOFENuiiDRP257ODiT3+A/AAAAP30AAAAAAAAAAQUEAADKAAAAvh4zB8vV0D+Ick5chTbhPwAAAD+cAAAAAAAAAAEGBAAAygAAADIpI6ALi9A/Z03ItoeD4T8AAAA/nAAAAAAAAAABBwQAAMoAAABCNk9fnC3QP5JLRc313OE/AAAAP5wAAAAAAAAAAQgEAADKAAAAVIXYKbKpzz/tXve61z3iPwAAAD+/AAAAAAAAAAEJBAAAygAAAHSfMKjT7s4/J2Tbw8GZ4j8AAAA/vwAAAAAAAAABCgQAAMoAAACUuYgm9TPOPwY/VR7E5uI/AAAAP78AAAAAAAAAAQsEAADKAAAAlMoOH366zT946P3XYiLjPwAAAD/PAAAAAAAAAAEMBAAAygAAAIzblBcHQc0/unxxuo1W4z8AAAA/zwAAAAAAAAABDQQAAMoAAACc6MDWl+PMPxAYTI80jeM/AAAAP+4AAAAAAAAAAQ4EAADKAAAA1O04Izi+zD/Yc4fef63jPwAAAD/uAAAAAAAAAAEPBAAAygAAACTvVjbgtMw/gsH0SNPI4z8AAAA//gAAAAAAAAABEAQAAMoAAAAU4ip3TxLNP3K6jVZXxuM/AAAAP/4AAAAAAAAAAREEAADKAAAA4Dm/1R4Xsz9snQJyBPXUPwAAAD8AAAAAAAAAAAESBAAAygAAAOA5v9UeF7M/bJ0CcgT11D8AAAA/EAAAAAAAAAABEwQAAMoAAADgOb/VHhezP2ydAnIE9dQ/AAAAPxAAAAAAAAAAARQEAADKAAAAuHCr+LGOsT86cRXaij/VPwAAAD8vAAAAAAAAAAEVBAAAygAAACh7m5HyQ7E/rhq+kyl71T8AAAA/LwAAAAAAAAABFgQAAMoAAAD4gk8E4wuxP1zgAhe4wNU/AAAAPy8AAAAAAAAAARcEAADKAAAA0IoDd9PTsD9KwuNjNhDWPwAAAD8+AAAAAAAAAAEYBAAAygAAANCKA3fT07A/dsBgeqRp1j8AAAA/PgAAAAAAAAABGQQAAMoAAAB4jT+dI8GwPx73FSTy1tY/AAAAP14AAAAAAAAAARoEAADKAAAAeI0/nSPBsD+ckG0PB2fXPwAAAD9tAAAAAAAAAAEbBAAAygAAANCKA3fT07A/ODiT3xP81z8AAAA/bQAAAAAAAAABHAQAAMoAAAA4iMdQg+awP3q1TgE5gtg/AAAAP20AAAAAAAAAAR0EAADKAAAAmIWLKjP5sD9eCKB0dvnYPwAAAD99AAAAAAAAAAEeBAAAygAAADiIx1CD5rA/Ymm/zKt12T8AAAA/fQAAAAAAAAABHwQAAMoAAADQigN309OwPyquQlvx59k/AAAAP5wAAAAAAAAAASAEAADKAAAAqJK36cObsD9oK/58Fm7aPwAAAD+cAAAAAAAAAAEhBAAAygAAAHiaa1y0Y7A/Tn5P8FPl2j8AAAA/nAAAAAAAAAABIgQAAMoAAAD4pFv19BiwP3p8zAbCPts/AAAAP7sAAAAAAAAAASMEAADKAAAA+KRb9fQYsD8oQhGKUITbPwAAAD+7AAAAAAAAAAEkBAAAygAAAPikW/X0GLA/XM8dev+12z8AAAA/uwAAAAAAAAABJQQAAMoAAAAgnaeCBFGwP1JAjqC+3ds/AAAAP9sAAAAAAAAAASYEAADKAAAACJB7w3OusD/QeMYznvHbPwAAAD/bAAAAAAAAAAEnBAAAygAAAJiFiyoz+bA/7oaUGJb22z8AAAA/2wAAAAAAAAABKAQAAMoAAAAoe5uR8kOxP7Jq+E6m7Ns/AAAAP/oAAAAAAAAAASkEAADKAAAAGG5v0mGhsT+SXCpqrufbPwAAAD/6AAAAAAAAAAEqBAAAygAAAJhWU3qQSbI/cE5chbbi2z8AAAA/+gAAAAAAAAABKwQAAMoAAABwPPv7bgSzPzQywLvG2Ns/AAAAPwoBAAAAAAAAASwEAADKAAAA4Bez5AwKtD963ete97rbPwAAAD8KAQAAAAAAAAEtBAAAygAAAEjzas2qD7U/wogXAiid2z8AAAA/KQEAAAAAAAABLgQAAMoAAABY0V7cmAK2P+wldcBgets/AAAAPykBAAAAAAAAAS8EAADKAAAAOLcGXne9tj8y0aBjkVzbPwAAAD8pAQAAAAAAAAEwBAAAygAAABidrt9VeLc/PGAwPdI02z8AAAA/OAEAAAAAAAABMQQAAMoAAACIeGbI8324Pybh8TEbCNs/AAAAPzgBAAAAAAAAATIEAADKAAAAMFmW/TFeuT8QYrMmZNvaPwAAAD9YAQAAAAAAAAEzBAAAygAAADg3igwgUbo/OP8Q5Zy42j8AAAA/WAEAAAAAAAABNAQAAMoAAADgF7pBXjG7P0KOoL7dkNo/AAAAP2cBAAAAAAAAATUEAADKAAAAuP1hwzzsuz+oR5pGBnjaPwAAAD9nAQAAAAAAAAE2BAAAygAAADjmRWtrlLw/CgGUzi5f2j8AAAA/dwEAAAAAAAABNwQAAMoAAACwzikTmjy9P5DIWztPS9o/AAAAP3cBAAAAAAAAATgEAADKAAAA2LlJ4RjSvT9yuo1WV0baPwAAAD+WAQAAAAAAAAE5BAAAygAAABCdtTynn74/zuT3BD9V2j8AAAA/lgEAAAAAAAABOgQAAMoAAABYgCGYNW2/PwoBlM4uX9o/AAAAP5YBAAAAAAAAATsEAADKAAAAzLHG+WEdwD/GVWgr/nzaPwAAAD+mAQAAAAAAAAE8BAAAygAAADC3DbvI5L0/aNCxSC4V1j8AAAA/AAAAAAAAAAABPQQAAMoAAAAwtw27yOS9P2jQsUguFdY/AAAAPw8AAAAAAAAAAT4EAADKAAAAMLcNu8jkvT9o0LFILhXWPwAAAD8PAAAAAAAAAAE/BAAAygAAALDOKROaPL0/1kvqgMH01j8AAAA/HwAAAAAAAAABQAQAAMoAAACAybHG+WG9PxbJpaLmetc/AAAAPx8AAAAAAAAAAUEEAADKAAAAAL/BLbmsvT/yjGc84xnYPwAAAD8uAAAAAAAAAAFCBAAAygAAADC3DbvI5L0/aJcvTrfR2D8AAAA/PgAAAAAAAAABQwQAAMoAAACAp6XV51S+PzI90jQywNk/AAAAPz4AAAAAAAAAAUQEAADKAAAA2Jc98AbFvj8Y8UIApbPaPwAAAD9OAAAAAAAAAAFFBAAAygAAADCI1QomNb8/AKWzyxen2z8AAAA/TgAAAAAAAAABRgQAAMoAAAC4feVx5X+/Pwpn8nuCn9w/AAAAP20AAAAAAAAAAUcEAADKAAAAEG59jATwvz9Ctj0cnMndPwAAAD9tAAAAAAAAAAFIBAAAygAAAMyxxvlhHcA/iJQYlvbL3j8AAAA/bQAAAAAAAAABSQQAAMoAAABEqzCaGUzAP1A6u3xxut8/AAAAP4kAAAAAAAAAAUoEAADKAAAA9KkSh3FVwD9ElHPiKjTgPwAAAD+JAAAAAAAAAAFLBAAAygAAAPSpEodxVcA/RJRz4io04D8AAAA/iQAAAAAAAAABTAQAAMoAAAD0qRKHcVXAP0SUc+IqNOA/AAAAP4kAAAAAAAAAAU0EAADKAAAA9KkSh3FVwD9ElHPiKjTgPwAAAD+ZAAAAAAAAAAFOBAAAygAAAGK/q/Aup9o/AEpnly9OwT8AAAA/AAAAAAAAAAABTwQAAMoAAABiv6vwLqfaPwBKZ5cvTsE/AAAAPxAAAAAAAAAAAVAEAADKAAAAZs6EzLs72j+wD6wavpPBPwAAAD8QAAAAAAAAAAFRBAAAygAAAOrUGiwEDdo/JLlU1FzPwT8AAAA/IAAAAAAAAAABUgQAAMoAAAAu2OVbqPXZPxwqxfob98E/AAAAPyAAAAAAAAAAAVMEAADKAAAA2th0Zfzw2T+IRN7aeVrCPwAAAD8/AAAAAAAAAAFUBAAAygAAAN7Wx0gA/9k/LHuThMfHwj8AAAA/PwAAAAAAAAABVQQAAMoAAAD20m0PCBvaPwQ/VR7EZsM/AAAAPz8AAAAAAAAAAVYEAADKAAAAbszXr79J2j9cO09LoBnEPwAAAD9OAAAAAAAAAAFXBAAAygAAAE7DBSoni9o/qKi5njv0xD8AAAA/TgAAAAAAAAABWAQAAMoAAADitmh06uPaPzQywLvG2MU/AAAAP24AAAAAAAAAAVkEAADKAAAAgqgeorFK2z9A9P5rMdHGPwAAAD9uAAAAAAAAAAFaBAAAygAAAH6ZRcYktts/yH0Fiby1xz8AAAA/fQAAAAAAAAABWwQAAMoAAAAii/vz6xzcP8w/RDknrsg/AAAAP30AAAAAAAAAAVwEAADKAAAAwnyxIbOD3D9UOrt8cbrJPwAAAD+NAAAAAAAAAAFdBAAAygAAAAZv9ljO5dw/DFHOiavQyj8AAAA/jQAAAAAAAAABXgQAAMoAAAC2Xv9pmVrdP5RLRc313Ms/AAAAP6wAAAAAAAAAAV8EAADKAAAAxkvMVBTi3T+QfvSjH/3MPwAAAD+sAAAAAAAAAAFgBAAAygAAAC44CjY7bt4/2FzPHXr/zT8AAAA/rAAAAAAAAAABYQQAAMoAAACWJEgXYvrePxg7qpfUAc8/AAAAP8sAAAAAAAAAAWIEAADKAAAAPhRRKC1v3z8g/ehHP/rPPwAAAD/LAAAAAAAAAAFjBAAAygAAAOoDWjn4498/tO3h4Ex+0D8AAAA/ywAAAAAAAAABZAQAAMoAAAB5+Wmgty7gP/JqnQJyBNE/AAAAP9sAAAAAAAAAAWUEAADKAAAAWW9BDCF34D+6ryCRt3bRPwAAAD/bAAAAAAAAAAFmBAAAygAAADdmb4aIuOA/QtgHVg3f0T8AAAA/+gAAAAAAAAABZwQAAMoAAAANXZ0A8PngP2zWhGx7ONI/AAAAP/oAAAAAAAAAAWgEAADKAAAA5dQhiVU04T88qpfUAYPSPwAAAD/6AAAAAAAAAAFpBAAAygAAALtMphG7buE/Kox4IYDS0j8AAAA/GgEAAAAAAAABagQAAMoAAAA9RGOVdqvhPzR8J1P2JtM/AAAAPxoBAAAAAAAAAWsEAADKAAAAGTuRD97s4T9CbNaEbHvTPwAAAD8aAQAAAAAAAAFsBAAAygAAAJWzpKGXIuI/EkDp7PLF0z8AAAA/OQEAAAAAAAABbQQAAMoAAABnrH84+1XiP4bpkaaRAdQ/AAAAPzkBAAAAAAAAAW4EAADKAAAA2SZA57B94j98WgLNUCnUPwAAAD85AQAAAAAAAAFvBAAAygAAAEciV6RknuI/Ur2kDhhM1D8AAAA/SAEAAAAAAAABcAQAAMoAAABhnaZcbsHiP+wDq4bvZNQ/AAAAP0gBAAAAAAAAAXEEAADKAAAALRfYAdDt4j9ILhU113PUPwAAAD9oAQAAAAAAAAFyBAAAygAAAE0R0avbF+M/SC4VNddz1D8AAAA/aAEAAAAAAAABcwQAAMoAAAADj1yKNSjjP9iEbHs4ONQ/AAAAP3cBAAAAAAAAAXQEAADKAAAAe1i0vaMa4T8QB2fye4K3PwAAAD8AAAAAAAAAAAF1BAAAygAAAHtYtL2jGuE/EAdn8nuCtz8AAAA/EAAAAAAAAAABdgQAAMoAAACtX9kmQOfgP4AWbllu/rk/AAAAPxAAAAAAAAAAAXcEAADKAAAAN+UYeIq/4D947TwtgWa8PwAAAD8fAAAAAAAAAAF4BAAAygAAAMdqWMnUl+A/UBdddNFFvz8AAAA/LwAAAAAAAAABeQQAAMoAAABPce4oHWngP0j1kjpgMME/AAAAPy8AAAAAAAAAAXoEAADKAAAAKfhLjQ844D9M6oDB9EjDPwAAAD8/AAAAAAAAAAF7BAAAygAAAAd/qfEBB+A/GMPSfplXxT8AAAA/PwAAAAAAAAABfAQAAMoAAABqDJ21PKffP0xFzfXcocc/AAAAP04AAAAAAAAAAX0EAADKAAAAcht2kck73z90qai5njvKPwAAAD9OAAAAAAAAAAF+BAAAygAAAG4s/IlSwt4/0JqQbQ8HzT8AAAA/bgAAAAAAAAABfwQAAMoAAAC2PqCVgz/eP66MwogXAtA/AAAAP24AAAAAAAAAAYAEAADKAAAA/lBEobS83T9ehbbiz2fRPwAAAD9uAAAAAAAAAAGBBAAAygAAAKpgrIaVTN0/uOLPZ+GW0j8AAAA/jQAAAAAAAAABggQAAMoAAABibmdPeurcP1jrFJAjqNM/AAAAP40AAAAAAAAAAYMEAADKAAAAwnyxIbOD3D8gkbd2npbUPwAAAD+NAAAAAAAAAAGEBAAAygAAACKL+/PrHNw/MuKFAEpn1T8AAAA/nAAAAAAAAAABhQQAAMoAAAASD8sh6kXRP6DFRIOORZI/AAAAPwAAAAAAAAAAAYYEAADKAAAAEg/LIepF0T+gxUSDjkWSPwAAAD8PAAAAAAAAAAGHBAAAygAAABIPyyHqRdE/oMVEg45Fkj8AAAA/DwAAAAAAAAABiAQAAMoAAAD+EiVb4inRPxCL5FJRc50/AAAAPx8AAAAAAAAAAYkEAADKAAAAThRDboog0T/gGDuql9ShPwAAAD8fAAAAAAAAAAGKBAAAygAAAJoVYYEyF9E/uKi5njv0pj8AAAA/PgAAAAAAAAABiwQAAMoAAADyFNJ33hvRP1De2nlaAq0/AAAAP04AAAAAAAAAAYwEAADKAAAA8hTSd94b0T9osyZk28OxPwAAAD9OAAAAAAAAAAGNBAAAygAAAFYSllGOLtE/pPdfi4kGtT8AAAA/TgAAAAAAAAABjgQAAMoAAABqDjwYlkrRPzipAwbTI7k/AAAAP2IAAAAAAAAAAY8EAADKAAAAJgtx6PFh0T/AWqeAHEG9PwAAAD9iAAAAAAAAAAGQBAAAygAAADoHF6/5fdE/qE1talObwD8AAAA/gQAAAAAAAAABkQQAAMoAAAC2AIFPsazRPwR9Fm5ZbsI/AAAAP4EAAAAAAAAAAZIEAADKAAAAHvyXDGXN0T+k5nru0PvDPwAAAD+BAAAAAAAAAAGTBAAAygAAADb4PdNs6dE/pBkqxfobxT8AAAA/kAAAAAAAAAABlAQAAMoAAACu8adzJBjSP8SIFwIoncU/AAAAP5AAAAAAAAAAAZUEAADKAAAAbu7cQ4Av0j/EiBcCKJ3FPwAAAD+wAAAAAAAAAAGWBAAAygAAADqn+TG4LNQ/cCGA0tnlmz8AAAA/AAAAAAAAAAABlwQAAMoAAAA6p/kxuCzUP3AhgNLZ5Zs/AAAAPyAAAAAAAAAAAZgEAADKAAAA8rS0+pzK0z9Q5UFs1oScPwAAAD8gAAAAAAAAAAGZBAAAygAAAIK5nT3pqdM/EIvkUlFznT8AAAA/LwAAAAAAAAABmgQAAMoAAAAivNljOZfTPxAxhznMYZ4/AAAAPy8AAAAAAAAAAZsEAADKAAAAbr33duGN0z/Q9EjTyACfPwAAAD9OAAAAAAAAAAGcBAAAygAAABa+hoA1idM/sJrruUPvnz8AAAA/TgAAAAAAAAABnQQAAMoAAAAWvoaANYnTPzggR1DfbqA/AAAAP04AAAAAAAAAAZ4EAADKAAAA+rIH3qDY0z8gAiidXb6gPwAAAD9uAAAAAAAAAAGfBAAAygAAANapNVgIGtQ/IAIonV2+oD8AAAA/bgAAAAAAAAABoAQAAMoAAAAWniesH27UP0g+ZgNhH6A/AAAAP24AAAAAAAAAAaEEAADKAAAA+pKoCYu91D8QMYc5zGGePwAAAD99AAAAAAAAAAGiBAAAygAAAI6GC1ROFtU/cCGA0tnlmz8AAAA/fQAAAAAAAAABowQAAMoAAADaeFCLaXjVPzAwmB5pGpk/AAAAP50AAAAAAAAAAaQEAADKAAAALmnopYjo1T/gXM8dev+VPwAAAD+dAAAAAAAAAAGlBAAAygAAAB5cvOb3RdY/wKcl0AyVkj8AAAA/rAAAAAAAAAABpgQAAMoAAAACUT1EY5XWP4Bsezg4k48/AAAAP6wAAAAAAAAAAacEAADKAAAAJks27m6/1j9gmbI3SXiMPwAAAD+8AAAAAAAAAAGoBAAAygAAAPZDEYXS8tY/oBEvBFA6iz8AAAA/vAAAAAAAAAABqQQAAMoAAAASPgov3hzXP2CZsjdJeIw/AAAAP8sAAAAAAAAAAaoEAADKAAAAgjkh7JE91z/wPcFPlQeRPwAAAD/LAAAAAAAAAAGrBAAAygAAAO40OKlFXtc/UPNqnQJylD8AAAA/6wAAAAAAAAABrAQAAMoAAABSMvyC9XDXP2CK9TfuK5g/AAAAP+sAAAAAAAAAAa0EAADKAAAAqjFteaF11z8wxyK5VNScPwAAAD/6AAAAAAAAAAGuBAAAygAAAKoxbXmhddc/IAIonV2+oD8AAAA/+gAAAAAAAAABrwQAAMoAAAD2MouMSWzXP2DV8J1M2aM/AAAAPwoBAAAAAAAAAbAEAADKAAAAljXHsplZ1z94TlyFtuKnPwAAAD8KAQAAAAAAAAGxBAAAygAAAB48XRLiKtc/UG1qU5varD8AAAA/KQEAAAAAAAABsgQAAMoAAACmQvNxKvzWPxxGvBBA6bA/AAAAPykBAAAAAAAAAbMEAADKAAAAMkmJ0XLN1j8YO6qX1AGzPwAAAD8pAQAAAAAAAAG0BAAAygAAAL5NchS/rNY/nGjQsUgutT8AAAA/SAEAAAAAAAABtQQAAMoAAACeU3lqs4LWP3ghgNLZ5bc/AAAAP0gBAAAAAAAAAbYEAADKAAAAKloPyvtT1j/I9EjTyAC7PwAAAD9IAQAAAAAAAAG3BAAAygAAAK5gpSlEJdY/CMgR1Lcbvj8AAAA/aAEAAAAAAAABuAQAAMoAAACSZqx/OPvVPzAVNddzh8A/AAAAP2gBAAAAAAAAAbkEAADKAAAAImuVwoTa1T9YRmHECwHCPwAAAD9oAQAAAAAAAAG6BAAAygAAAM5rJMzY1dU/pOZ67tD7wz8AAAA/dwEAAAAAAAABuwQAAMoAAAAuaeiliOjVPyyjMOKFAMY/AAAAP3cBAAAAAAAAAbwEAADKAAAA9aC8P2U75j/fJOHxMRvhPwAAAD8AAAAAAAAAAAG9BAAAygAAAI0kT3SzIeY/1ZVRGPFC4T8AAAA/LgAAAAAAAAABvgQAAMoAAACNJE90syHmP9WVURjxQuE/AAAAPy4AAAAAAAAAAb8EAADKAAAAjSRPdLMh5j/VlVEY8ULhPwAAAD8uAAAAAAAAAAHABAAAygAAAI0kT3SzIeY/1ZVRGPFC4T8AAAA/PgAAAAAAAAABwQQAAMoAAAA1Jd59Bx3mP+OFAEpnl+E/AAAAPz4AAAAAAAAAAcIEAADKAAAAh6WlgrEa5j8HDKZHmsbhPwAAAD9dAAAAAAAAAAHDBAAAygAAAN+kFnldH+Y/SqAZKsX64T8AAAA/XQAAAAAAAAABxAQAAMoAAAA7pIdvCSTmP3Emvyf4KeI/AAAAP10AAAAAAAAAAcUEAADKAAAAPyMxYQsr5j+ms8sXp1viPwAAAD99AAAAAAAAAAHGBAAAygAAAEei2lINMuY/+E6m7E2S4j8AAAA/fQAAAAAAAAABxwQAAMoAAAD1oLw/ZTvmP3r/tZho0OI/AAAAP30AAAAAAAAAAcgEAADKAAAA+x9mMWdC5j+wjMKIFwLjPwAAAD+cAAAAAAAAAAHJBAAAygAAAKmfniy9ROY/1BJohkox4z8AAAA/nAAAAAAAAAABygQAAMoAAACpn54svUTmP7p8cbqNVuM/AAAAP5wAAAAAAAAAAcsEAADKAAAAqZ+eLL1E5j+E2KwJ2XbjPwAAAD+rAAAAAAAAAAHMBAAAygAAAPsfZjFnQuY/IB+zgbCP4z8AAAA/qwAAAAAAAAABzQQAAMoAAABPoC02EUDmP4pQhCIUoeM/AAAAP8sAAAAAAAAAAc4EAADKAAAA+x9mMWdC5j+qXlIHDKbjPwAAAD/LAAAAAAAAAAHPBAAAygAAAP+eDyNpSeY/ql5SBwym4z8AAAA/ywAAAAAAAAAB0AQAAMoAAABfHSoLF1XmPy4mGnQskuM/AAAAP+kAAAAAAAAAAdEEAADKAAAAvZtE88Rg5j+E2KwJ2XbjPwAAAD/pAAAAAAAAAAHSBAAAygAAAB+ZCM10c+Y/XlIHDKZH4z8AAAA/6QAAAAAAAAAB0wQAAMoAAAA1la6TfI/mP/yvxUSDDuM/AAAAPwgBAAAAAAAAAdQEAADKAAAATxD+S4ay5j8s3LLc/MPiPwAAAD8IAQAAAAAAAAHVBAAAygAAAMOKvvo72uY/MfNqnQJy4j8AAAA/CAEAAAAAAAAB1gQAAMoAAACHhUaum//mP9XfuK8gEeI/AAAAPxgBAAAAAAAAAdcEAADKAAAApX8/WKcp5z8wqQMG06PhPwAAAD8YAQAAAAAAAAHYBAAAygAAAB95qfheWOc/W10ZhREv4T8AAAA/NwEAAAAAAAAB2QQAAMoAAACXchOZFofnP1j8+SzcsuA/AAAAPzcBAAAAAAAAAdoEAADKAAAAD2x9Oc615z/oaQk0QyXgPwAAAD9HAQAAAAAAAAHbBAAAygAAAC1mduPZ3+c/TtmbJDw+3z8AAAA/RwEAAAAAAAAB3AQAAMoAAABJ4cWb4wLoP1yWm3+Ict4/AAAAP1YBAAAAAAAAAd0EAADKAAAAY1wVVO0l6D/GfQWJvLXdPwAAAD9WAQAAAAAAAAHeBAAAygAAAINWDv74T+g/jo/ZQNgH3T8AAAA/dgEAAAAAAAAB3wQAAMoAAACjz7CZBoHoP/Lns3DLctw/AAAAP3YBAAAAAAAAAeAEAADKAAAATsP+zNVj0z8ahREvBFDcPwAAAD8AAAAAAAAAAAHhBAAAygAAACraixtTwNI/vlqngBxB3D8AAAA/HwAAAAAAAAAB4gQAAMoAAAAq2osbU8DSP75ap4AcQdw/AAAAPx8AAAAAAAAAAeMEAADKAAAAKtqLG1PA0j++WqeAHEHcPwAAAD8fAAAAAAAAAAHkBAAAygAAAO7lmcc7bNI//HZDSgxL3D8AAAA/QgAAAAAAAAAB5QQAAMoAAACG6NXti1nSP75ap4AcQdw/AAAAP0IAAAAAAAAAAeYEAADKAAAAJusRFNxG0j/caHVlFEbcPwAAAD9SAAAAAAAAAAHnBAAAygAAAMLtTTosNNI/vlqngBxB3D8AAAA/UgAAAAAAAAAB6AQAAMoAAABu7txDgC/SP2IwPdI0Mtw/AAAAP1IAAAAAAAAAAekEAADKAAAArvGncyQY0j8kFKEIRSjcPwAAAD9hAAAAAAAAAAHqBAAAygAAAPL0cqPIANI/5vcEP1Ue3D8AAAA/YQAAAAAAAAAB6wQAAMoAAADS+nn5vNbRP2q/zKt1Ctw/AAAAP4EAAAAAAAAAAewEAADKAAAAqgIubK2e0T/QeMYznvHbPwAAAD+BAAAAAAAAAAHtBAAAygAAANoJU9VJa9E/klwqaq7n2z8AAAA/oAAAAAAAAAAB7gQAAMoAAABWEpZRji7RP3BOXIW24ts/AAAAP6AAAAAAAAAAAe8EAADKAAAA0hrZzdLx0D80MsC7xtjbPwAAAD+gAAAAAAAAAAHwBAAAygAAAKoijUDDudA/9hUk8tbO2z8AAAA/sAAAAAAAAAAB8QQAAMoAAAAmK9C8B33QP/YVJPLWzts/AAAAP7AAAAAAAAAAAfIEAADKAAAApjMTOUxA0D9SQI6gvt3bPwAAAD/PAAAAAAAAAAHzBAAAygAAACI8VrWQA9A/0HjGM57x2z8AAAA/zwAAAAAAAAAB9AQAAMoAAAD0hxRQApfPPyyjMOKFANw/AAAAP88AAAAAAAAAAfUEAADKAAAApJd8NeMmzz/m9wQ/VR7cPwAAAD/uAAAAAAAAAAH2BAAAygAAAPylxgccwM4/gD4Ltyw33D8AAAA/7gAAAAAAAAAB9wQAAMoAAABEuGoTTT3OPziT3xP8VNw/AAAAP+4AAAAAAAAAAfgEAADKAAAAfM5oWHaezT9OEh4fs4HcPwAAAD8NAQAAAAAAAAH5BAAAygAAAGTjSIr3CM0/HuYwhznM3D8AAAA/DQEAAAAAAAAB+gQAAMoAAABk9M6CgI/MP3CBC1zgAt0/AAAAPw0BAAAAAAAAAfsEAADKAAAAvAIZVbkozD8COYL6dkPdPwAAAD8dAQAAAAAAAAH8BAAAygAAALQTn01Cr8s/lvD4mA2E3T8AAAA/HQEAAAAAAAAB/QQAAMoAAADEIMsM01HLP0K2PRycyd0/AAAAPzwBAAAAAAAAAf4EAADKAAAAdDAz8rPhyj/ye4KfKg/ePwAAAD88AQAAAAAAAAH/BAAAygAAADQ8QZ6cjco/okHHIrlU3j8AAAA/PAEAAAAAAAABAAUAAMoAAAD8R09KhTnKP1QHDKZHmt4/AAAAP1sBAAAAAAAAAQEFAADKAAAAbFI/48XuyT/mvoJE3trePwAAAD9bAQAAAAAAAAECBQAAygAAACxeTY+umsk/Vmgr/nwW3z8AAAA/WwEAAAAAAAABAwUAAMoAAADsaVs7l0bJPyQ8PmYDYd8/AAAAP3sBAAAAAAAAAQQFAADKAAAABHeH+ifpyD+OVldGYcTfPwAAAD97AQAAAAAAAAEFBQAAygAAAKyG798Iecg/bDHRoGMR4D8AAAA/ewEAAAAAAAABBgUAAMoAAAAckd94SS7IP4KwD6waPuA/AAAAP4oBAAAAAAAAAQcFAADKAAAA9JiT6zn2xz+nNrWpTW3gPwAAAD+KAQAAAAAAAAEIBQAAygAAAHyfKUuCx8c/y7xap4Cc4D8AAAA/qgEAAAAAAAABCQUAAMoAAAAEpr+qypjHPzBfnG6j1eA/AAAAP6oBAAAAAAAAAQoFAADKAAAAnKj70BqGxz+C+nZDSgzhPwAAAD+5AQAAAAAAAAELBQAAygAAADyrN/dqc8c/iHJOXIU24T8AAAA/uQEAAAAAAAABDAUAAMoAAAA8qzf3anPHP6DxjGc8Y+E/AAAAP8kBAAAAAAAAAQ0FAADKAAAAjKxVChNqxz+HW5abf4jhPwAAAD/JAQAAAAAAAAEOBQAAygAAANytcx27YMc/Xr443Uar4T8AAAA/6AEAAAAAAAABDwUAAMoAAACMrFUKE2rHP4NE3tp52uE/AAAAP+gBAAAAAAAAARAFAADKAAAAPKs392pzxz+XwxzmMAfiPwAAAD/oAQAAAAAAAAERBQAAygAAAFSn3b1yj8c/7V73utc94j8AAAA/BwIAAAAAAAABEgUAAMoAAABso4OEeqvHPzHzap0CcuI/AAAAPwcCAAAAAAAAARMFAADKAAAALJ4LONrQxz9FcqmouZ7iPwAAAD8HAgAAAAAAAAEUBQAAygAAALyTG5+ZG8g/avhOpuzN4j8AAAA/JwIAAAAAAAABFQUAAMoAAABMiSsGWWbIP4F3jbGj+uI/AAAAPycCAAAAAAAAARYFAADKAAAA7HrhMyDNyD+W9su8WifjPwAAAD8nAgAAAAAAAAEXBQAAygAAANxttXSPKsk/yoPYrAlZ4z8AAAA/RgIAAAAAAAABGAUAAMoAAABkY8XbTnXJP+ACF7jAheM/AAAAP0YCAAAAAAAAARkFAADKAAAAvFNd9m3lyT/4gVXDd7LjPwAAAD9GAgAAAAAAAAEaBQAAygAAAFxFEyQ1TMo/7vLF6Tba4z8AAAA/VQIAAAAAAAABGwUAAMoAAACsNas+VLzKP/RqnQJyBOQ/AAAAP1UCAAAAAAAAARwFAADKAAAAtCQlRss1yz/q2w0pMSzkPwAAAD91AgAAAAAAAAEdBQAAygAAAAQVvWDqpcs/hCIUoQhF5D8AAAA/dQIAAAAAAAABHgUAAMoAAABUBVV7CRbMP/BT5UFsVuQ/AAAAP3UCAAAAAAAAAR8FAADKAAAAlPlGzyBqzD9sjB3VS2rkPwAAAD+UAgAAAAAAAAEgBQAAygAAAOzp3uk/2sw/yraHgzN55D8AAAA/lAIAAAAAAAABIQUAAMoAAADs2FjxtlPNPwjTI00jg+Q/AAAAP5QCAAAAAAAAASIFAADKAAAARMnwC9bDzT806Fgkl4rkPwAAAD+zAgAAAAAAAAEjBQAAygAAAKy1Lu38T84/cgT17YaU5D8AAAA/swIAAAAAAAABJAUAAMoAAABko4rhy9LOP5ASw9J+meQ/AAAAP7MCAAAAAAAAASUFAADKAAAAfI6qr0pozz+wIJG3dp7kPwAAAD/DAgAAAAAAAAEmBQAAygAAACI8VrWQA9A/zi5fnG6j5D8AAAA/wwIAAAAAAAABJwUAAMoAAAAGMdcS/FLQP941xo7qpeQ/AAAAP+ICAAAAAAAAASgFAADKAAAAmibnebud0D/OLl+cbqPkPwAAAD/iAgAAAAAAAAEpBQAAygAAANIa2c3S8dA/3jXGjuql5D8AAAA/4gIAAAAAAAABKgUAAMoAAAC6D1orPkHRP7Agkbd2nuQ/AAAAPwEDAAAAAAAAASsFAADKAAAARgVqkv2L0T9k/Y37CpLkPwAAAD8BAwAAAAAAAAEsBQAAygAAAIb5W+YU4NE/CNMjTSOD5D8AAAA/AQMAAAAAAAABLQUAAMoAAAB27C8nhD3SP5qhUqy/ceQ/AAAAPyEDAAAAAAAAAS4FAADKAAAAsuAhe5uR0j8ucIELXGDkPwAAAD8hAwAAAAAAAAEvBQAAygAAAKbT9bsK79I/pDDihQBK5D8AAAA/IQMAAAAAAAABMAUAAMoAAADWyZQsHjXTPyb4qfIgNuQ/AAAAPzADAAAAAAAAATEFAADKAAAAbr33duGN0z98qjyIzRrkPwAAAD8wAwAAAAAAAAEyBQAAygAAAFKyeNRM3dM/pkeaRgb44z8AAAA/TwMAAAAAAAABMwUAAMoAAADupdseEDbUP4LB9EjTyOM/AAAAP08DAAAAAAAAATQFAADKAAAANpggViuY1D8QGEyPNI3jPwAAAD9PAwAAAAAAAAE1BQAAygAAAH6KZY1G+tQ/UEugGSpF4z8AAAA/bwMAAAAAAAABNgUAAMoAAABufTnOtVfVP7CMwogXAuM/AAAAP28DAAAAAAAAATcFAADKAAAAAnGcGHmw1T8s3LLc/MPiPwAAAD9vAwAAAAAAAAE4BQAAygAAAJ5k/2I8CdY/yTlxFdqK4j8AAAA/fgMAAAAAAAABOQUAAMoAAAA2WGKt/2HWPwttxZ/PQuI/AAAAP34DAAAAAAAAAToFAADKAAAAvk1yFL+s1j9KoBkqxfrhPwAAAD+eAwAAAAAAAAE7BQAAygAAAEJFL5h66dY/TrfR6sqo4T8AAAA/ngMAAAAAAAABPAUAAMoAAAC+Ppk4MhjXP43qJXXAYOE/AAAAP60DAAAAAAAAAT0FAADKAAAAHjxdEuIq1z/9Mq/WKSDhPwAAAD+tAwAAAAAAAAE+BQAAygAAANI6P/85NNc/qpfUAYPp4D8AAAA/vQMAAAAAAAABPwUAAMoAAAAmOrD15TjXP/rRj370o+A/AAAAP70DAAAAAAAAAUAFAADKAAAA0jo//zk01z+nNrWpTW3gPwAAAD/cAwAAAAAAAAFBBQAAygAAAGo9eyWKIdc/U5va1KY24D8AAAA/3AMAAAAAAAABQgUAAMoAAABWQdVeggXXPwEAAAAAAOA/AAAAP9wDAAAAAAAAAUMFAADKAAAANkfctHbb1j+287QEmqHfPwAAAD/7AwAAAAAAAAFEBQAAygAAABpN4wprsdY/koTHx2wg3z8AAAA/+wMAAAAAAAABRQUAAMoAAABKVAh0B37WP0h4fMwGwt4/AAAAP/sDAAAAAAAAAUYFAADKAAAAHly85vdF1j/gXWPsqF7ePwAAAD8bBAAAAAAAAAFHBQAAygAAAEJljmyQBNY/lFEY8UIA3j8AAAA/GwQAAAAAAAABSAUAAMoAAAAWbULfgMzVP2xTm9rUpt0/AAAAPxsEAAAAAAAAAUkFAADKAAAA5najbm2G1T8COYL6dkPdPwAAAD8qBAAAAAAAAAFKBQAAygAAAAqAdfQFRdU/PPT+azHR3D8AAAA/KgQAAAAAAAABSwUAAMoAAAB2jBKqQuzUP/Lns3DLctw/AAAAP0kEAAAAAAAAAUwFAADKAAAAKprNcieK1D+o22h1ZRTcPwAAAD9JBAAAAAAAAAFNBQAAygAAAC6ppk60HtQ/uPmHKOfE2z8AAAA/WQQAAAAAAAABTgUAAMoAAACWtUME8cXTPyhCEYpQhNs/AAAAP1kEAAAAAAAAAU8FAADKAAAApsJvw4Fo0z9w7TwtgWbbPwAAAD9pBAAAAAAAAAFQBQAAygAAALrPm4ISC9M/MtGgY5Fc2z8AAAA/aQQAAAAAAAABUQUAAMoAAABmv6ST3X/TP/bthpQYltg/AAAAPwAAAAAAAAAAAVIFAADKAAAAXtAqjGYG0z8YXXTRRRfZPwAAAD8fAAAAAAAAAAFTBQAAygAAAF7QKoxmBtM/GF100UUX2T8AAAA/HwAAAAAAAAABVAUAAMoAAADG3MdBo63SPy7cstz8Q9k/AAAAPx8AAAAAAAAAAVUFAADKAAAAPue32uNi0j9iab/Mq3XZPwAAAD8+AAAAAAAAAAFWBQAAygAAAKLzVJAgCtI/duj912Ki2T8AAAA/PgAAAAAAAAABVwUAAMoAAAD+AZ9iWaPRP1BLoBkqxdk/AAAAP04AAAAAAAAAAVgFAADKAAAAVhKWUY4u0T9myt4k4fHZPwAAAD9OAAAAAAAAAAFZBQAAygAAALIg4CPHx9A/mlfrFJAj2j8AAAA/XQAAAAAAAAABWgUAAMoAAAC+L7n/U1zQP0gdMJgeado/AAAAP10AAAAAAAAAAVsFAADKAAAAzH5CymnYzz/c1KY2tanaPwAAAD99AAAAAAAAAAFcBQAAygAAAHSfMKjT7s4/LnCBC1zg2j8AAAA/fQAAAAAAAAABXQUAAMoAAABcxZbS3d/NP6AZKsX6G9s/AAAAP30AAAAAAAAAAV4FAADKAAAAnOjA1pfjzD/2tASaoVLbPwAAAD+cAAAAAAAAAAFfBQAAygAAAPwHkaFZA8w/SFDfbkiJ2z8AAAA/nAAAAAAAAAABYAUAAMoAAAAUIukfe0jLP9gHVg3fyds/AAAAP5wAAAAAAAAAAWEFAADKAAAAhD1fsUSEyj+o22h1ZRTcPwAAAD+sAAAAAAAAAAFiBQAAygAAAFxWmRy+0sk/tMsXp9to3D8AAAA/rAAAAAAAAAABYwUAAMoAAACMbJdh5zPJP1wCzVAp1tw/AAAAP8sAAAAAAAAAAWQFAADKAAAA1H47bRixyD/amyQ8PmbdPwAAAD/LAAAAAAAAAAFlBQAAygAAAJSKSRkBXcg/GBngXWPs3T8AAAA/ywAAAAAAAAABZgUAAMoAAAAMlTmyQRLIPzyIzZqQbd4/AAAAP+oAAAAAAAAAAWcFAADKAAAAHKJlcdK0xz+ABYm8tfPePwAAAD/qAAAAAAAAAAFoBQAAygAAAPSpGeTCfMc/voJE3tp53z8AAAA/6gAAAAAAAAABaQUAAMoAAAAUs+tpWzvHPx8OzuT3BOA/AAAAPwkBAAAAAAAAAWoFAADKAAAAVLhjtvsVxz/P0xJohkrgPwAAAD8JAQAAAAAAAAFrBQAAygAAADy8ve/z+cY/b5Lw+JiN4D8AAAA/CQEAAAAAAAABbAUAAMoAAAB0wTU8lNTGPyFYNXwn0+A/AAAAPxkBAAAAAAAAAW0FAADKAAAAvMJTTzzLxj+hCEUoQhHhPwAAAD8ZAQAAAAAAAAFuBQAAygAAACzAFyns3cY/b9xXkMhb4T8AAAA/OAEAAAAAAAABbwUAAMoAAACEvdsCnPDGP33MBsI+sOE/AAAAPzgBAAAAAAAAAXAFAADKAAAA/LZFo1Mfxz+XwxzmMAfiPwAAAD84AQAAAAAAAAFxBQAAygAAAMSxzVazRMc/WZDIWztP4j8AAAA/VwEAAAAAAAABcgUAAMoAAAD0qRnkwnzHP/hOpuxNkuI/AAAAP1cBAAAAAAAAAXMFAADKAAAAzKBHXiq+xz9a8eezcMviPwAAAD9XAQAAAAAAAAF0BQAAygAAAByR33hJLsg/kH70ox/94j8AAAA/dwEAAAAAAAABdQUAAMoAAADUfjttGLHIPxIvBFA6O+M/AAAAP3cBAAAAAAAAAXYFAADKAAAATGcfFUdZyT9y0UUXXXTjPwAAAD93AQAAAAAAAAF3BQAAygAAANRPA711Aco/5nru0Puv4z8AAAA/lgEAAAAAAAABeAUAAMoAAAD8NslR/LLKPzoWyaWi5uM/AAAAP5YBAAAAAAAAAXkFAADKAAAALB6P5oJkyz9enG6j1RXkPwAAAD+WAQAAAAAAAAF6BQAAygAAAGwB+0ERMsw/VA3fyZQ95D8AAAA/tQEAAAAAAAABewUAAMoAAABk40iK9wjNPy5wgQtcYOQ/AAAAP7UBAAAAAAAAAXwFAADKAAAAbME8meX7zT/KtoeDM3nkPwAAAD+1AQAAAAAAAAF9BQAAygAAAMygTrt75c4/JuHxMRuI5D8AAAA/xQEAAAAAAAABfgUAAMoAAAA0fAakGevPP3IE9e2GlOQ/AAAAP8UBAAAAAAAAAX8FAADKAAAAdizuz69z0D/AJ/ip8qDkPwAAAD/kAQAAAAAAAAGABQAAygAAAIYZu7oq+9A/zi5fnG6j5D8AAAA/5AEAAAAAAAABgQUAAMoAAAA6Bxev+X3RP941xo7qpeQ/AAAAP+QBAAAAAAAAAYIFAADKAAAAovNUkCAK0j/OLl+cbqPkPwAAAD8RAgAAAAAAAAGDBQAAygAAAKbizpeXg9I/sCCRt3ae5D8AAAA/EQIAAAAAAAABhAUAAMoAAAAG0bmVugHTP1T2JgmPj+Q/AAAAPxECAAAAAAAAAYUFAADKAAAADsAznTF70z/oxFVoK37kPwAAAD8hAgAAAAAAAAGGBQAAygAAAGauHptU+dM/Pnfo/ddi5D8AAAA/IQIAAAAAAAABhwUAAMoAAADKnAmZd3fUP4QiFKEIReQ/AAAAP0ACAAAAAAAAAYgFAADKAAAAfopljUb61D9AjqC+3RDkPwAAAD9AAgAAAAAAAAGJBQAAygAAAIJ535S9c9U/7vLF6Tba4z8AAAA/QAIAAAAAAAABigUAAMoAAADWaXev3OPVP5pX6xSQo+M/AAAAP18CAAAAAAAAAYsFAADKAAAAKloPyvtT1j82talNbWrjPwAAAD9fAgAAAAAAAAGMBQAAygAAAHpKp+QaxNY/pv0yr9Yp4z8AAAA/XwIAAAAAAAABjQUAAMoAAAB2O84Iji/XPxVGvBBA6eI/AAAAP38CAAAAAAAAAY4FAADKAAAAvi0TQKmR1z90h95/LabiPwAAAD9/AgAAAAAAAAGPBQAAygAAAKIilJ0U4dc/xMGZ/J5g4j8AAAA/fwIAAAAAAAABkAUAAMoAAAAuGKQE1CvYP9XfuK8gEeI/AAAAP44CAAAAAAAAAZEFAADKAAAACg/Sfjtt2D+66KKLLrrhPwAAAD+OAgAAAAAAAAGSBQAAygAAAN4HrRWfoNg/fuO+gkRe4T8AAAA/rgIAAAAAAAABkwUAAMoAAADyA1PcprzYP3PzD1HOCeE/AAAAP64CAAAAAAAAAZQFAADKAAAAsgCIrALU2D+lH/3oR7/gPwAAAD+9AgAAAAAAAAGVBQAAygAAALb+2o8G4tg/5FJRcz134D8AAAA/vQIAAAAAAAABlgUAAMoAAABe/2mZWt3YPxd/Pgu3LOA/AAAAP80CAAAAAAAAAZcFAADKAAAAsgCIrALU2D/McvMPUc7fPwAAAD/NAgAAAAAAAAGYBQAAygAAAP4Bpr+qytg/TtmbJDw+3z8AAAA/7AIAAAAAAAABmQUAAMoAAADmBQD5oq7YP2aGSrH+xt4/AAAAP+wCAAAAAAAAAZoFAADKAAAAHgt4RUOJ2D8AbDHRoGPePwAAAD/sAgAAAAAAAAGbBQAAygAAAFISna7fVdg/8nuCnyoP3j8AAAA//AIAAAAAAAABnAUAAMoAAAAqGlEh0B3YP6hvN6TEsN0/AAAAP/wCAAAAAAAAAZ0FAADKAAAA8iOysLzX1z9AVR7EZk3dPwAAAD8bAwAAAAAAAAGeBQAAygAAAA4vMVNRiNc/PPT+azHR3D8AAAA/GwMAAAAAAAABnwUAAMoAAADGPOwbNibXPxqFES8EUNw/AAAAPysDAAAAAAAAAaAFAADKAAAAekqn5BrE1j80MsC7xtjbPwAAAD8rAwAAAAAAAAGhBQAAygAAAIpX06OrZtY/zBen22h12z8AAAA/OgMAAAAAAAABogUAAMoAAACeZP9iPAnWPx5SYljaL9s/AAAAPzoDAAAAAAAAAaMFAADKAAAAUnK6KyGn1T8QYrMmZNvaPwAAAD9ZAwAAAAAAAAGkBQAAygAAAAqAdfQFRdU/5mM2EPaB2j8AAAA/WQMAAAAAAAABpQUAAMoAAABqjr/GPt7UPxaQI6hvN9o/AAAAP1kDAAAAAAAAAaYFAADKAAAAypwJmXd31D9myt4k4fHZPwAAAD95AwAAAAAAAAGnBQAAygAAANapNVgIGtQ/8iA2a0K22T8AAAA/eQMAAAAAAAABqAUAAMoAAABCttINRcHTP4B3jbGjetk/AAAAP3kDAAAAAAAAAakFAADKAAAAAsLguS1t0z/SsUguFTXZPwAAAD+IAwAAAAAAAAGqBQAAygAAAF7QKoxmBtM/vDIKI14I2T8AAAA/iAMAAAAAAAABqwUAAMoAAAAa3uVUS6TSP+LPZ+GW5dg/AAAAP6gDAAAAAAAAAawFAADKAAAAfuqCCohL0j9IiWFpv8zYPwAAAD+oAwAAAAAAAAGtBQAAygAAAE7045l0BdI/7F73ute92D8AAAA/twMAAAAAAAABrgUAAMoAAAAW/kQpYb/RP+LPZ+GW5dg/AAAAP7cDAAAAAAAAAa8FAADKAAAAdlst3aNK1j9aE7Lt4eDpPwAAAD8AAAAAAAAAAAGwBQAAygAAAHZbLd2jStY/9Fm4Zbn56T8AAAA/HwAAAAAAAAABsQUAAMoAAAB2Wy3do0rWP/RZuGW5+ek/AAAAPx8AAAAAAAAAAbIFAADKAAAAdlst3aNK1j/0WbhlufnpPwAAAD8vAAAAAAAAAAGzBQAAygAAAIJZgMCnWNY/pB/96Ec/6j8AAAA/LwAAAAAAAAABtAUAAMoAAABKVAh0B37WP2x7ODiTX+o/AAAAP04AAAAAAAAAAbUFAADKAAAAbkxUARe21j9U5UFs1oTqPwAAAD9OAAAAAAAAAAG2BQAAygAAAP5BZGjWANc/Wl0ZhRGv6j8AAAA/TgAAAAAAAAABtwUAAMoAAACWNceymVnXP2DV8J1M2eo/AAAAP14AAAAAAAAAAbgFAADKAAAANid94GDA1z92VC+pAwbrPwAAAD9eAAAAAAAAAAG5BQAAygAAAOYWhvErNdg/mtrUpjY16z8AAAA/fQAAAAAAAAABugUAAMoAAADmBQD5oq7YPyySS0XNdes/AAAAP30AAAAAAAAAAbsFAADKAAAA4vYmHRYa2T8KbcWfz8LrPwAAAD+MAAAAAAAAAAG8BQAAygAAAC7pa1QxfNk/ujIKI14I7D8AAAA/jAAAAAAAAAABvQUAAMoAAADO2iGC+OLZPx7VS+qAQew/AAAAP5wAAAAAAAAAAb4FAADKAAAAxstIpmtO2j9wcCa/J3jsPwAAAD+cAAAAAAAAAAG/BQAAygAAAHK7Ubc2w9o/pP0yr9ap7D8AAAA/uwAAAAAAAAABwAUAAMoAAAAeq1rIATjbP+iRppEB3uw/AAAAP7sAAAAAAAAAAcEFAADKAAAAcpvy4iCo2z8+LYFmqBTtPwAAAD+7AAAAAAAAAAHCBQAAygAAAGaOxiOQBdw/Uqy/cV9B7T8AAAA/2wAAAAAAAAABwwUAAMoAAACWhGWUo0vcP1gkl4qaa+0/AAAAP9sAAAAAAAAAAcQFAADKAAAAcnuTDguN3D9OlQexWZPtPwAAAD/bAAAAAAAAAAHFBQAAygAAAJpz35saxdw/6tsNKTGs7T8AAAA/6gAAAAAAAAABxgUAAMoAAAB2ag0WggbdP6Qw4oUAyu0/AAAAP+oAAAAAAAAAAccFAADKAAAA+mHKmT1D3T/yU+VBbNbtPwAAAD8JAQAAAAAAAAHIBQAAygAAAN5WS/eokt0/pDDihQDK7T8AAAA/CQEAAAAAAAAByQUAAMoAAACmUdOqCLjdPxrxQgCls+0/AAAAPwkBAAAAAAAAAcoFAADKAAAAmhPCHtlz3z8qIEdQ327nPwAAAD8AAAAAAAAAAAHLBQAAygAAAJoTwh7Zc98/KiBHUN9u5z8AAAA/EAAAAAAAAAABzAUAAMoAAACaE8Ie2XPfPyogR1Dfbuc/AAAAPxAAAAAAAAAAAc0FAADKAAAA7iO5DQ7/3j/QVvz5LNznPwAAAD8vAAAAAAAAAAHOBQAAygAAAG4s/IlSwt4/VAcMpkca6D8AAAA/LwAAAAAAAAABzwUAAMoAAADqND8Gl4XeP0Dp7PLFaeg/AAAAPz8AAAAAAAAAAdAFAADKAAAAWj8vn9c63j/ip8qD2KzoPwAAAD8/AAAAAAAAAAHRBQAAygAAAHZKrkFs690/gGaoFOvv6D8AAAA/TgAAAAAAAAAB0gUAAMoAAAAuWGkKUYndP0AzVIr1N+k/AAAAP04AAAAAAAAAAdMFAADKAAAA4mUk0zUn3T8gDs7k94TpPwAAAD9eAAAAAAAAAAHUBQAAygAAAIZ3OdUSqdw/tj0cnMnv6T8AAAA/XgAAAAAAAAAB1QUAAMoAAAAii/vz6xzcP3yCnyoPYuo/AAAAP30AAAAAAAAAAdYFAADKAAAADp4uCXGV2z9Szomr0NbqPwAAAD99AAAAAAAAAAHXBQAAygAAALKvQwtOF9s/CAymR5pG6z8AAAA/fQAAAAAAAAAB2AUAAMoAAABOwwUqJ4vaPyp7k4THx+s/AAAAP50AAAAAAAAAAdkFAADKAAAA3tbHSAD/2T9c8eezcEvsPwAAAD+dAAAAAAAAAAHaBQAAygAAAC7pa1QxfNk/jGc84xnP7D8AAAA/nQAAAAAAAAAB2wUAAMoAAAA+9pcTwh7ZP77dkBLDUu0/AAAAP7wAAAAAAAAAAdwFAADKAAAApgI1yf7F2D+0N0l4fMztPwAAAD+8AAAAAAAAAAHdBQAAygAAAB4LeEVDidg//EOUc+Iq7j8AAAA/vAAAAAAAAAAB3gUAAMoAAAAGEX+bN1/YP64J2fZwcO4/AAAAP8sAAAAAAAAAAd8FAADKAAAAihcV+38w2D983ete97ruPwAAAD/LAAAAAAAAAAHgBQAAygAAAIoXFft/MNg/fN3rXve67j8AAAA/6wAAAAAAAAAB4QUAAMoAAACKFxX7fzDYP3zd6173uu4/AAAAP+sAAAAAAAAAAeIFAADKAAAAihcV+38w2D983ete97ruPwAAAD/rAAAAAAAAAAHjBQAAygAAAD4ndoMPmdA/7uHgTH7P6T8AAAA/AAAAAAAAAAAB5AUAAMoAAACCKkGzs4HQP9zDwZn8Huo/AAAAPx8AAAAAAAAAAeUFAADKAAAAgipBs7OB0D/cw8GZ/B7qPwAAAD8fAAAAAAAAAAHmBQAAygAAAIIqQbOzgdA/3MPBmfwe6j8AAAA/PgAAAAAAAAAB5wUAAMoAAAASLyr2/2DQP6IIRShCkeo/AAAAPz4AAAAAAAAAAegFAADKAAAAsjFmHFBO0D/2ox/96MfqPwAAAD8+AAAAAAAAAAHpBQAAygAAAP4yhC/4RNA/KjEs7Zf56j8AAAA/XgAAAAAAAAAB6gUAAMoAAABKNKJCoDvQP3zMBsI+MOs/AAAAP14AAAAAAAAAAesFAADKAAAA9jQxTPQ20D/ebkiJYWnrPwAAAD9eAAAAAAAAAAHsBQAAygAAAOo23mjwKNA/cCa/J/ip6z8AAAA/bQAAAAAAAAAB7QUAAMoAAACSN21yRCTQP/LWztMS6Os/AAAAP20AAAAAAAAAAe4FAADKAAAAkjdtckQk0D+CjkVyqSjsPwAAAD+MAAAAAAAAAAHvBQAAygAAADY4/HuYH9A/Bj9VHsRm7D8AAAA/jAAAAAAAAAAB8AUAAMoAAACGORqPQBbQP2bhluXmn+w/AAAAP4wAAAAAAAAAAfEFAADKAAAAfjvHqzwI0D9eUgcMpsfsPwAAAD+sAAAAAAAAAAHyBQAAygAAAH47x6s8CNA/GKfbaHXl7D8AAAA/rAAAAAAAAAAB8wUAAMoAAAAiPFa1kAPQP5bfE/xU+ew/AAAAP6wAAAAAAAAAAfQFAADKAAAA5HrokHH0zz8QGEyPNA3tPwAAAD/LAAAAAAAAAAH1BQAAygAAAOR66JBx9M8/XDtPS6AZ7T8AAAA/ywAAAAAAAAAB9gUAAMoAAAAiPFa1kAPQP4xQhCIUIe0/AAAAP8sAAAAAAAAAAfcFAADKAAAAkjdtckQk0D9cO09LoBntPwAAAD/bAAAAAAAAAAH4BQAAygAAAKYzEzlMQNA/ekkdMJge7T8AAAA/2wAAAAAAAAAB+QUAAMoAAAASLyr2/2DQP2xCtj0cHO0/AAAAP/oAAAAAAAAAAfoFAADKAAAAMikjoAuL0D9ONOhYJBftPwAAAD/6AAAAAAAAAAH7BQAAygAAAFIjHEoXtdA/ABHlnLgK7T8AAAA/CQEAAAAAAAAB/AUAAMoAAABmH8IQH9HQP8L0SNPIAO0/AAAAPwkBAAAAAAAAAf0FAADKAAAAJhz34Hro0D+W3xP8VPnsPwAAAD8ZAQAAAAAAAAH+BQAAygAAAI4XDp4uCdE/VMN3MmXv7D8AAAA/GQEAAAAAAAAB/wUAAMoAAAD+EiVb4inRPyauQlvx5+w/AAAAPzgBAAAAAAAAAQAGAADKAAAAdgyP+5lY0T8Yp9todeXsPwAAAD84AQAAAAAAAAEBBgAAygAAAJYGiKWlgtE/yoPYrAnZ7D8AAAA/OAEAAAAAAAABAgYAAMoAAAAKAPJFXbHRP5xuo9WV0ew/AAAAP1gBAAAAAAAAAQMGAADKAAAANvg902zp0T9uWW7+IcrsPwAAAD9YAQAAAAAAAAEEBgAAygAAAGLwiWB8IdI/EC8EUDq77D8AAAA/WAEAAAAAAAABBQYAAMoAAAAy6WT331TSP/IgNmtCtuw/AAAAP2cBAAAAAAAAAQYGAADKAAAAAuI/jkOI0j+G72TK3qTsPwAAAD9nAQAAAAAAAAEHBgAAygAAACraixtTwNI/KsX6G/eV7D8AAAA/hgEAAAAAAAABCAYAAMoAAABS0teoYvjSP96h91+Liew/AAAAP4YBAAAAAAAAAQkGAADKAAAAGs1fXMId0z9EW/Hns3DsPwAAAD+GAQAAAAAAAAEKBgAAygAAAIrIdhl2PtM/mg2EfWBV7D8AAAA/pgEAAAAAAAABCwYAAMoAAACKyHYZdj7TP5oNhH1gVew/AAAAP6YBAAAAAAAAAQwGAADKAAAAish2GXY+0z+aDYR9YFXsPwAAAD+mAQAAAAAAAAENBgAAygAAAIrIdhl2PtM/mg2EfWBV7D8AAAA/pgEAAAAAAAABDgYAAMoAAACG2fwR/8TSP2TsqF5Sh+o/AAAAPwAAAAAAAAAAAQ8GAADKAAAAhtn8Ef/E0j9k7KheUofqPwAAAD8PAAAAAAAAAAEQBgAAygAAAMbcx0GjrdI/JLlU1FzP6j8AAAA/DwAAAAAAAAABEQYAAMoAAABu3VZL96jSP0g/+tGP/uo/AAAAPx8AAAAAAAAAARIGAADKAAAAxtzHQaOt0j/K7wl+qjzrPwAAAD8fAAAAAAAAAAETBgAAygAAACLcODhPstI/fLVOATmC6z8AAAA/LgAAAAAAAAABFAYAAMoAAACG2fwR/8TSP6Szyxen2+s/AAAAPz4AAAAAAAAAARUGAADKAAAA8tQTz7Ll0j9s+E6m7E3sPwAAAD8+AAAAAAAAAAEWBgAAygAAALrPm4ISC9M/fmDV8J3M7D8AAAA/XQAAAAAAAAABFwYAAMoAAACKyHYZdj7TP2gr/nwWbu0/AAAAP10AAAAAAAAAARgGAADKAAAAur4ViomE0z826FgklwruPwAAAD9dAAAAAAAAAAEZBgAAygAAAJa1QwTxxdM/Lrrooouu7j8AAAA/bQAAAAAAAAABGgYAAMoAAABmrh6bVPnTP/p2Q0oMS+8/AAAAP20AAAAAAAAAARsGAADKAAAAqqIQ72tN1D+oJdAMleLvPwAAAD+MAAAAAAAAAAEcBgAAygAAAIBHS1/2wIs/lDpgMD3S1D8AAAA/AAAAAAAAAAABHQYAAMoAAADgG3VrM6yRPxLUtxtSYtU/AAAAPx8AAAAAAAAAAR4GAADKAAAA4Bt1azOskT8S1LcbUmLVPwAAAD8fAAAAAAAAAAEfBgAAygAAAOAbdWszrJE/EtS3G1Ji1T8AAAA/HwAAAAAAAAABIAYAAMoAAABgVaQRaDiXP+YI6tsNKdY/AAAAPy8AAAAAAAAAASEGAADKAAAAAMODtN9Omz9sMdGgY5HWPwAAAD8vAAAAAAAAAAEiBgAAygAAAKCIScbKIqA/UoQiFKEI1z8AAAA/TgAAAAAAAAABIwYAAMoAAACQKtllhcOiPzbXc4fef9c/AAAAP04AAAAAAAAAASQGAADKAAAAkMxoBUBkpT/8G/cVJPLXPwAAAD9eAAAAAAAAAAElBgAAygAAAABkCAy6T6g/olKsv3Ff2D8AAAA/XgAAAAAAAAABJgYAAMoAAAAA11/70UCsP0iJYWm/zNg/AAAAP20AAAAAAAAAAScGAADKAAAAUJXzDxSJsD+KBh2L5FLZPwAAAD9tAAAAAAAAAAEoBgAAygAAAOA5v9UeF7M/CqB0dvni2T8AAAA/jQAAAAAAAAABKQYAAMoAAAAA4cbBeZK1P2CcbqPVldo/AAAAP40AAAAAAAAAASoGAADKAAAA0IoK1CT7tz8eUmJY2i/bPwAAAD+NAAAAAAAAAAErBgAAygAAADg3igwgUbo/XM8dev+12z8AAAA/rAAAAAAAAAABLAYAAMoAAACY4wlFG6e8P0Iib+08Ldw/AAAAP6wAAAAAAAAAAS0GAADKAAAAkIWZ5NVHvz/oWCSXiprcPwAAAD+sAAAAAAAAAAEuBgAAygAAABCVMlXw6sA/UnM9d+j93D8AAAA/ywAAAAAAAAABLwYAAMoAAADwaVTeRR/CP7yNVldGYd0/AAAAP8sAAAAAAAAAATAGAADKAAAAXEUMx+Mkwz/oi9NttLrdPwAAAD/LAAAAAAAAAAExBgAAygAAADQeiIkxPcQ/sl/m1ToF3j8AAAA/2wAAAAAAAAABMgYAAMoAAABQ+CFfJ0zFPyYJj4/ZQN4/AAAAP9sAAAAAAAAAATMGAADKAAAAvNPZR8VRxj88iM2akG3ePwAAAD/6AAAAAAAAAAE0BgAAygAAANytcx27YMc/FOtv3FeQ3j8AAAA/+gAAAAAAAAABNQYAAMoAAAAMhLO5uIvIP3qkaWSAd94/AAAAP/oAAAAAAAAAATYGAADKAAAADISzubiLyD96pGlkgHfePwAAAD8ZAQAAAAAAAAE3BgAAygAAAAyEs7m4i8g/eqRpZIB33j8AAAA/GQEAAAAAAAABOAYAAMoAAAAMhLO5uIvIP3qkaWSAd94/AAAAPxkBAAAAAAAAATkGAADKAAAA3G21dI8qyT+eAnIE9e3RPwAAAD8AAAAAAAAAAAE6BgAAygAAANxttXSPKsk/ngJyBPXt0T8AAAA/HwAAAAAAAAABOwYAAMoAAADUj8FloTfIPwYdi+RSUdI/AAAAPx8AAAAAAAAAATwGAADKAAAABKa/qsqYxz80Gwj7wKrSPwAAAD8fAAAAAAAAAAE9BgAAygAAADy8ve/z+cY/+F+LiQYd0z8AAAA/PgAAAAAAAAABPgYAAMoAAACEzmH7JHfGPyReCKB0dtM/AAAAP04AAAAAAAAAAT8GAADKAAAAzOAFB1b0xT9IzfXcoffTPwAAAD9OAAAAAAAAAAFABgAAygAAACzvT9mOjcU/7AOrhu9k1D8AAAA/TgAAAAAAAAABQQYAAMoAAAAoANbRFxTFP5Q6YDA90tQ/AAAAP14AAAAAAAAAAUIGAADKAAAAWBbUFkF1xD94jbGjeknVPwAAAD9eAAAAAAAAAAFDBgAAygAAANwt8G4SzcM/7Jd5tU4B1j8AAAA/fQAAAAAAAAABRAYAAMoAAABISWYA3AjDPzwF5Ajq29Y/AAAAP30AAAAAAAAAAUUGAADKAAAAXGcYuPUxwj9i1fCdTNnXPwAAAD99AAAAAAAAAAFGBgAAygAAAMSCjkm/bcE/7F73ute92D8AAAA/nAAAAAAAAAABRwYAAMoAAACEnyLuMKDAP8yD2KwJ2dk/AAAAP5wAAAAAAAAAAUgGAADKAAAA6HUx//S3vz/oxFVoK/7aPwAAAD+cAAAAAAAAAAFJBgAAygAAAGi8hQdpv70/YjA90jQy3D8AAAA/uwAAAAAAAAABSgYAAMoAAAAoCFJcfaG7P7yNVldGYd0/AAAAP7sAAAAAAAAAAUsGAADKAAAA8FMesZGDuT/YztMSaIbePwAAAD+7AAAAAAAAAAFMBgAAygAAANiXNpO1nbc/fmaoFOtv3z8AAAA/ywAAAAAAAAABTQYAAMoAAAD405oC6e+1P7tU1FzPHeA/AAAAP8sAAAAAAAAAAU4GAADKAAAAEBD/cRxCtD9vkvD4mI3gPwAAAD/qAAAAAAAAAAFPBgAAygAAAKhjfzkh7LE/MF+cbqPV4D8AAAA/6gAAAAAAAAABUAYAAMoAAACoY385IeyxPzBfnG6j1eA/AAAAP+oAAAAAAAAAAVEGAADKAAAAqGN/OSHssT8wX5xuo9XgPwAAAD/qAAAAAAAAAAFSBgAAygAAAKhjfzkh7LE/MF+cbqPV4D8AAAA/CgEAAAAAAAABUwYAAMoAAADC/tMytbrRP1RiWNov88w/AAAAPwAAAAAAAAAAAVQGAADKAAAALhpKxH720D8AKJ1dvjjNPwAAAD8fAAAAAAAAAAFVBgAAygAAAC4aSsR+9tA/ACidXb44zT8AAAA/HwAAAAAAAAABVgYAAMoAAACOKJSWt4/QP/iYDYR9YM0/AAAAPz4AAAAAAAAAAVcGAADKAAAASjSiQqA70D+oXlIHDKbNPwAAAD8+AAAAAAAAAAFYBgAAygAAALyCnANivM8/VJUHsVkTzj8AAAA/TgAAAAAAAAABWQYAAMoAAAAsnhKVK/jOP3QE9e2GlM4/AAAAP04AAAAAAAAAAVoGAADKAAAArLUu7fxPzj+Q5FJRcz3PPwAAAD9eAAAAAAAAAAFbBgAAygAAAOTLLDImsc0/cDekxLC0zz8AAAA/XgAAAAAAAAABXAYAAMoAAADc3LIqrzfNP0rTyADvGtA/AAAAP20AAAAAAAAAAV0GAADKAAAAjOwaEJDHzD/cij+fhVvQPwAAAD9tAAAAAAAAAAFeBgAAygAAAIT9oAgZTsw/6Hru0Puv0D8AAAA/jQAAAAAAAAABXwYAAMoAAADcC+vaUefLP7ROATmC+tA/AAAAP40AAAAAAAAAAWAGAADKAAAAHBFjJ/LByz9mFEa8EEDRPwAAAD+cAAAAAAAAAAFhBgAAygAAAJwX+YY6k8s/uq8gkbd20T8AAAA/nAAAAAAAAAABYgYAAMoAAAA8GjWtioDLPwxL+2VerdE/AAAAP6wAAAAAAAAAAWMGAADKAAAA9BgXmuKJyz9i5tU6BeTRPwAAAD+sAAAAAAAAAAFkBgAAygAAAJwX+YY6k8s/0o9+9KMf0j8AAAA/ywAAAAAAAAABZQYAAMoAAAAEFb1g6qXLP0Q5J65CW9I/AAAAP8sAAAAAAAAAAWYGAADKAAAAtBOfTUKvyz+a1AGD6ZHSPwAAAD/LAAAAAAAAAAFnBgAAygAAABwRYyfywcs/Kox4IYDS0j8AAAA/2wAAAAAAAAABaAYAAMoAAAAcEWMn8sHLP3wnU/YmCdM/AAAAP9sAAAAAAAAAAWkGAADKAAAAfA4nAaLUyz+QppEB3jXTPwAAAD/6AAAAAAAAAAFqBgAAygAAAJQKzcep8Ms/npZAM1SK0z8AAAA/+gAAAAAAAAABawYAAMoAAACsBnOOsQzMP05chbbiz9M/AAAAPwoBAAAAAAAAAWwGAADKAAAAvAIZVbkozD/CBS5wgQvUPwAAAD8KAQAAAAAAAAFtBgAAygAAANT+vhvBRMw/2IRsezg41D8AAAA/GQEAAAAAAAABbgYAAMoAAAD89gqp0HzMP5DZQNgHVtQ/AAAAPxkBAAAAAAAAAW8GAADKAAAAPOv8/OfQzD+Q2UDYB1bUPwAAAD84AQAAAAAAAAFwBgAAygAAAHzf7lD/JM0/FKEIRShC1D8AAAA/OAEAAAAAAAABcQYAAMoAAABk0sKRboLNPx4wmB5pGtQ/AAAAPzgBAAAAAAAAAXIGAADKAAAAvMJarI3yzT/ooosuuujTPwAAAD9YAQAAAAAAAAFzBgAAygAAABSz8sasYs4/lgexWROy0z8AAAA/WAEAAAAAAAABdAYAAMoAAAC0pKj0c8nOPyReCKB0dtM/AAAAP1gBAAAAAAAAAXUGAADKAAAAbJIE6UJMzz/Swi3LzT/TPwAAAD9nAQAAAAAAAAF2BgAAygAAAMx+Qspp2M8/XhmFES8E0z8AAAA/ZwEAAAAAAAABdwYAAMoAAACeNcBVSDLQP+xv3FeQyNI/AAAAP4cBAAAAAAAAAXgGAADKAAAAJivQvAd90D96xjOe8YzSPwAAAD+HAQAAAAAAAAF5BgAAygAAAKoijUDDudA/wHFfQSJv0j8AAAA/hwEAAAAAAAABegYAAMoAAAAmHPfgeujQP0Q5J65CW9I/AAAAP6YBAAAAAAAAAXsGAADKAAAARhbwioYS0T8kK1nJSlbSPwAAAD+mAQAAAAAAAAF8BgAAygAAALoPWis+QdE/3n8tJhp00j8AAAA/pgEAAAAAAAABfQYAAMoAAAAyCcTL9W/RP3rGM57xjNI/AAAAP8UBAAAAAAAAAX4GAADKAAAAUgO9dQGa0T+QRXKpqLnSPwAAAD/FAQAAAAAAAAF/BgAAygAAAB78lwxlzdE/IP3oRz/60j8AAAA/xQEAAAAAAAABgAYAAMoAAACS967JGO7RP/DQ+6/FRNM/AAAAP+QBAAAAAAAAAYEGAADKAAAA/vLFhswO0j8az3jGM57TPwAAAD/kAQAAAAAAAAGCBgAAygAAAMLtTTosNNI/4hP8VHkQ1D8AAAA/5AEAAAAAAAABgwYAAMoAAADa6fMANFDSP4ZKsf7GfdQ/AAAAPwQCAAAAAAAAAYQGAADKAAAAkuYo0Y9n0j/QVvz5LNzUPwAAAD8EAgAAAAAAAAGFBgAAygAAAPrj7Ko/etI/3karK6Mw1T8AAAA/BAIAAAAAAAABhgYAAMoAAAAC4j+OQ4jSP1LwU+VBbNU/AAAAPxMCAAAAAAAAAYcGAADKAAAAsuAhe5uR0j/ip8qD2KzVPwAAAD8TAgAAAAAAAAGIBgAAygAAALLgIXubkdI/kG0PB2fy1T8AAAA/MgIAAAAAAAABiQYAAMoAAABO412h637SP4BP8FPlQdY/AAAAPzICAAAAAAAAAYoGAADKAAAA4udG5Dde0j8QB2fye4LWPwAAAD8yAgAAAAAAAAGLBgAAygAAAB7tvjDYONI/grAPrBq+1j8AAAA/UgIAAAAAAAABjAYAAMoAAADy9HKjyADSPzJ2VC+pA9c/AAAAP1ICAAAAAAAAAY0GAADKAAAAwv7TMrW60T+EES8EUDrXPwAAAD9SAgAAAAAAAAGOBgAAygAAACYLcejxYdE/kgHeNcaO1z8AAAA/cQIAAAAAAAABjwYAAMoAAADeGCyx1v/QPyS5VNRcz9c/AAAAP3ECAAAAAAAAAZAGAADKAAAAmibnebud0D+UYv2N+wrYPwAAAD9xAgAAAAAAAAGRBgAAygAAAEo0okKgO9A/6P3XYqJB2D8AAAA/dAIAAAAAAAABkgYAAMoAAACUilB2UoTPP2Q2EPaBVdg/AAAAP3QCAAAAAAAAAZMGAADKAAAAJK+YjbR+zj+40erKKIzYPwAAAD+TAgAAAAAAAAGUBgAAygAAAOzYWPG2U80/7F73ute92D8AAAA/kwIAAAAAAAABlQYAAMoAAAA8/IL1cFfMP+LPZ+GW5dg/AAAAP5MCAAAAAAAAAZYGAADKAAAAPBo1rYqAyz/SsUguFTXZPwAAAD+iAgAAAAAAAAs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08205|recordLength=108205|start=0|end=108205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QAAAAHAAAABwMAAAAAAQAAAAQAAAAECUlua0F0b21WMQIAAAAJBAAAAAkFAAAACQYAAAAJBwAAAAUEAAAAC1BlblN0cm9rZVYxBAAAAApBdHRyaWJ1dGVzBVRyYWNlCVN0YXJ0VGltZQRUeXBlBAQABA9QZW5BdHRyaWJ1dGVzVjECAAAACklua1RyYWNlVjECAAAAEAxBY3Rpb25UeXBlVjECAAAAAgAAAAkIAAAACQkAAACuqgAAAAAAAAX2////DEFjdGlvblR5cGVWMQEAAAAHdmFsdWVfXwAIAgAAAAAAAAABBQAAAAQAAAAJCwAAAAkMAAAA2K0AAAAAAAAB8/////b///8AAAAAAQYAAAAEAAAACQ4AAAAJDwAAAA/aAAAAAAAAAfD////2////AAAAAAEHAAAABAAAAAkRAAAACRIAAAAzJQEAAAAAAAHt////9v///wAAAAAFCAAAAA9QZW5BdHRyaWJ1dGVzVjEKAAAAB19jb2xvckEHX2NvbG9yUgdfY29sb3JHB19jb2xvckIKRml0VG9DdXJ2ZQZIZWlnaHQOSWdub3JlUHJlc3N1cmUNSXNIaWdobGlnaHRlcgVTaGFwZQVXaWR0aAAAAAAAAAAABAACAgICAQYBAQxCcnVzaFNoYXBlVjECAAAABgIAAAD/AJ5JAAAAAAAAAAhAAAAF7P///wxCcnVzaFNoYXBlVjEBAAAAB3ZhbHVlX18ACAIAAAABAAAAAAAAAAAACEAFCQAAAApJbmtUcmFjZVYxAwAAAA1MaXN0YDErX2l0ZW1zDExpc3RgMStfc2l6ZQ9MaXN0YDErX3ZlcnNpb24EAAAYU2hhcmVkLklua2luZy5JbmtQb2ludFtdAgAAAAgIAgAAAAkVAAAAGQAAABkAAAABCwAAAAgAAAD/AJ5JAAAAAAAAAAhAAAAB6v///+z///8BAAAAAAAAAAAACEABDAAAAAkAAAAJFwAAABsAAAAbAAAAAQ4AAAAIAAAA/wCeSQAAAAAAAAAIQAAAAej////s////AQAAAAAAAAAAAAhAAQ8AAAAJAAAACRkAAAAxAAAAMQAAAAERAAAACAAAAP8AnkkAAAAAAAAACEAAAAHm////7P///wEAAAAAAAAAAAAIQAESAAAACQAAAAkbAAAALAAAACwAAAAHFQAAAAABAAAAIAAAAAQKSW5rUG9pbnRWMQIAAAAJHAAAAAkdAAAACR4AAAAJHwAAAAkgAAAACSEAAAAJIgAAAAkjAAAACSQAAAAJJQAAAAkmAAAACScAAAAJKAAAAAkpAAAACSoAAAAJKwAAAAksAAAACS0AAAAJLgAAAAkvAAAACTAAAAAJMQAAAAkyAAAACTMAAAAJNAAAAA0HBxcAAAAAAQAAACAAAAAECklua1BvaW50VjECAAAACTUAAAAJNgAAAAk3AAAACTgAAAAJOQAAAAk6AAAACTsAAAAJPAAAAAk9AAAACT4AAAAJPwAAAAlAAAAACUEAAAAJQgAAAAlDAAAACUQAAAAJRQAAAAlGAAAACUcAAAAJSAAAAAlJAAAACUoAAAAJSwAAAAlMAAAACU0AAAAJTgAAAAlPAAAADQUHGQAAAAABAAAAQAAAAAQKSW5rUG9pbnRWMQI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0PBxsAAAAAAQAAAEAAAAAECklua1BvaW50VjEC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0UBRwAAAAKSW5rUG9pbnRWMQQAAAABWAFZDlByZXNzdXJlRmFjdG9yCVRpbWVTdGFtcAAAAAAGBgsQAgAAAMRfM3XLBds/pNpR+b/MwD8AAAA/AAAAAAAAAAABHQAAABwAAAA8O3bmYlLbPzRWSaFe/cE/AAAAPyAAAAAAAAAAAR4AAAAcAAAAPDt25mJS2z80VkmhXv3BPwAAAD8gAAAAAAAAAAEfAAAAHAAAAGQTYtbwpds/HKA9yDigwz8AAAA/LwAAAAAAAAABIAAAABwAAAAk8vvIkevbP/RlNP456sQ/AAAAPy8AAAAAAAAAASEAAAAcAAAAlNdDvkUj3D+I4Sum2BrGPwAAAD9HAAAAAAAAAAEiAAAAHAAAAAS9i7P5Wtw/zBIkwBQyxz8AAAA/RwAAAAAAAAABIwAAABwAAAAkn3wnpJncP5xUHQU9I8g/AAAAP0cAAAAAAAAAASQAAAAcAAAA5IcbnmHK3D+MtxigPcjIPwAAAD9XAAAAAAAAAAElAAAAHAAAAKxmtZACEN0/xGQTyaCGyT8AAAA/VwAAAAAAAAABJgAAABwAAADUPqGAkGPdP/SNEAEr7Mk/AAAAP3YAAAAAAAAAAScAAAAcAAAArAkxa/jS3T8cMxBI3PjJPwAAAD92AAAAAAAAAAEoAAAAHAAAAOTNElNNUN4/rEMRc8jSyT8AAAA/hgAAAAAAAAABKQAAABwAAADUhJg1fOneP3SWFkplFMk/AAAAP4YAAAAAAAAAASoAAAAcAAAAdDjHlqGJ3z/knhyTnzzIPwAAAD+WAAAAAAAAAAErAAAAHAAAALbyo/rZG+A/XCMl6wAMxz8AAAA/lgAAAAAAAAABLAAAABwAAAA2xOHnVH3gPyiPMTbET8U/AAAAP7UAAAAAAAAAAS0AAAAcAAAAcgPBjRsF4T9sA0TKwbvCPwAAAD+1AAAAAAAAAAEuAAAAHAAAALq9nfFTl+E/jNJWFw4bwD8AAAA/tQAAAAAAAAABLwAAABwAAACmdCPUgjDiP1hD08i09Lo/AAAAP9QAAAAAAAAAATAAAAAcAAAA5rMCekm44j/wK/jwr8y1PwAAAD/UAAAAAAAAAAExAAAAHAAAAHZxNl+LQ+M/6H8e/eVxsD8AAAA/1AAAAAAAAAABMgAAABwAAABirb6DSNLjP6COgp4RLKc/AAAAP+QAAAAAAAAAATMAAAAcAAAAquKYpfJu5D/g6JUVmh2aPwAAAD/kAAAAAAAAAAE0AAAAHAAAAJqZHoghCOU/gOK8GMnJcj8AAAA/AwEAAAAAAAABNQAAABwAAAAc/ABNrtbbP8ovwsbZwNY/AAAAPwAAAAAAAAAAATYAAAAcAAAAHPwATa7W2z/KL8LG2cDWPwAAAD8gAAAAAAAAAAE3AAAAHAAAABz8AE2u1ts/yi/CxtnA1j8AAAA/IAAAAAAAAAABOAAAABwAAACMPs1nbEvbPzKCvDbui9c/AAAAPyAAAAAAAAAAATkAAAAcAAAAJE+A7pso2z86Bronx+TXPwAAAD8vAAAAAAAAAAE6AAAAHAAAAMxVLvGuGts/Zi+3X1FK2D8AAAA/LwAAAAAAAAABOwAAABwAAADEXzN1ywXbP7r9s96MvNg/AAAAP08AAAAAAAAAATwAAAAcAAAABG2PevHp2j/SQzBI0kHZPwAAAD9PAAAAAAAAAAE9AAAAHAAAAARtj3rx6do/Ai+s+MjT2T8AAAA/XgAAAAAAAAABPgAAABwAAAAEbY968enaPzYaKKm/Zdo/AAAAP14AAAAAAAAAAT8AAAAcAAAAFGOK9tT+2j9KYKQSBevaPwAAAD9uAAAAAAAAAAFAAAAAHAAAACRPgO6bKNs/MgEhNZlj2z8AAAA/bgAAAAAAAAABQQAAABwAAAA8O3bmYlLbP/L8nRB8z9s/AAAAP30AAAAAAAAAAUIAAAAcAAAA/BkQ2QOY2z8eZBzQmQjcPwAAAD99AAAAAAAAAAFDAAAAHAAAAHz1Ukqb5Ns/+oCbAVUo3D8AAAA/nQAAAAAAAAABRAAAABwAAABUyue4Hz/cP45TG6WtLtw/AAAAP50AAAAAAAAAAUUAAAAcAAAAfJjOJJGn3D/6vhyJ6PvbPwAAAD+sAAAAAAAAAAFGAAAAHAAAAMRSq4jJOd0/NsOfrQWQ2z8AAAA/rAAAAAAAAAABRwAAABwAAAAc73hgrAreP25DJeFJy9o/AAAAP7wAAAAAAAAAAUgAAAAcAAAATGrgKjAh3z/+bC2AXKfZPwAAAD+8AAAAAAAAAAFJAAAAHAAAAGbvTHnQIuA/Jmm1wseJ2D8AAAA/2wAAAAAAAAABSgAAABwAAACyGiIXXtTgP5YrP6K8LNc/AAAAP9sAAAAAAAAAAUsAAAAcAAAACsH0cl2Q4T9qG0neWMnVPwAAAD/bAAAAAAAAAAFMAAAAHAAAAA7fbQvFXeI/0t3SvU1s1D8AAAA/6wAAAAAAAAABTQAAABwAAAB+7DMd/U3jP2ZFXOTzG9M/AAAAP+sAAAAAAAAAAU4AAAAcAAAAVt9BJOl15D+CveY1hqXRPwAAAD8KAQAAAAAAAAFPAAAAHAAAAEa+RSOcx+U/glLwuNNO0D8AAAA/CgEAAAAAAAABUAAAABwAAAB+GBv55DvpPxlJ3ljJteQ/AAAAPwAAAAAAAAAAAVEAAAAcAAAAwiV3/gog6T9jMp6q9bjkPwAAAD8gAAAAAAAAAAFSAAAAHAAAAMIld/4KIOk/YzKeqvW45D8AAAA/IAAAAAAAAAABUwAAABwAAADCJXf+CiDpP2Mynqr1uOQ/AAAAPy8AAAAAAAAAAVQAAAAcAAAAwiV3/gog6T9jMp6q9bjkPwAAAD8vAAAAAAAAAAFVAAAAHAAAAMIld/4KIOk/YzKeqvW45D8AAAA/LwAAAAAAAAABVgAAABwAAADCJXf+CiDpP2Mynqr1uOQ/AAAAPy8AAAAAAAAAAVcAAAAcAAAAwiV3/gog6T9jMp6q9bjkPwAAAD9OAAAAAAAAAAFYAAAAHAAAAMIld/4KIOk/YzKeqvW45D8AAAA/TgAAAAAAAAABWQAAABwAAADCJXf+CiDpP2Mynqr1uOQ/AAAAP04AAAAAAAAAAVoAAAAcAAAAFinOfxQZ6T8pj1rCDjvlPwAAAD99AAAAAAAAAAFbAAAAHAAAAL6qeUCZFek/58hYJYV65T8AAAA/fQAAAAAAAAABXAAAABwAAAC+qnlAmRXpP8+nVs+sxuU/AAAAP30AAAAAAAAAAV0AAAAcAAAAFinOfxQZ6T9FWdQcLRnmPwAAAD+dAAAAAAAAAAFeAAAAHAAAAG6nIr+PHOk/3U4SdShi5j8AAAA/nQAAAAAAAAABXwAAABwAAABupyK/jxzpP1WfUIZynuY/AAAAP50AAAAAAAAAAWAAAAAcAAAAGqTLPYYj6T9bwg47FeHmPwAAAD+sAAAAAAAAAAFhAAAAHAAAAB4fyfv3Lek/hSmN+jIa5z8AAAA/rAAAAAAAAAABYgAAABwAAAB+GBv55DvpPx2+ixb4TOc/AAAAP8sAAAAAAAAAAWMAAAAcAAAAfhgb+eQ76T/72gpIs2znPwAAAD/LAAAAAAAAAAFkAAAAHAAAAH4YG/nkO+k/ja2K6wtz5z8AAAA/ywAAAAAAAAABZQAAABwAAADSlm84YD/pP9mWSj04duc/AAAAP8sAAAAAAAAAAWYAAAAcAAAA0pZvOGA/6T/Zlko9OHbnPwAAAD/rAAAAAAAAAAFnAAAAHAAAANYRbfbRSek/2ZZKPTh25z8AAAA/6wAAAAAAAAABaAAAABwAAAAyC7/zvlfpP4vrC3OfRuc/AAAAPwoBAAAAAAAAAWkAAAAcAAAAjgQR8atl6T89oQzlPC3nPwAAAD8KAQAAAAAAAAFqAAAAHAAAAD58ty0Ud+k/hSmN+jIa5z8AAAA/CgEAAAAAAAABawAAABwAAABKcrKp94vpP82xDRApB+c/AAAAPxoBAAAAAAAAAWwAAAAcAAAAsmH/Isiu6T+BZw6Cxu3mPwAAAD8aAQAAAAAAAAFtAAAAHAAAAMJN9RqP2Ok/D3gPrbLH5j8AAAA/OQEAAAAAAAABbgAAABwAAACCNpSRTAnqP3tEUM0jq+Y/AAAAPzkBAAAAAAAAAW8AAAAcAAAA8hvchgBB6j+9a5Gm44HmPwAAAD9IAQAAAAAAAAFwAAAAHAAAALZ/eLsvfOo/JzjSxlRl5j8AAAA/SAEAAAAAAAABcQAAABwAAADO5mtxaLDqP7VI0/FAP+Y/AAAAP1gBAAAAAAAAAXIAAAAcAAAAPkexJI7y6j9FWdQcLRnmPwAAAD9YAQAAAAAAAAFzAAAAHAAAABYcRpMSTes/hx/WubbZ5T8AAAA/dwEAAAAAAAABdAAAABwAAADua9i/CLLrPw9uWGw2h+U/AAAAP3cBAAAAAAAAAXUAAAAcAAAAcrgTa/Ud7D8D6lp7XS7lPwAAAD93AQAAAAAAAAF2AAAAHAAAAJ6G+tZmhuw/jzjdLd3b5D8AAAA/lwEAAAAAAAABdwAAABwAAAB2W49F6+DsP6lZ34O1j+Q/AAAAP5cBAAAAAAAAAXgAAAAcAAAASjAktG877T/rH+EgP1DkPwAAAD+XAQAAAAAAAAF5AAAAHAAAAB6AtuBloO0/LebivcgQ5D8AAAA/tgEAAAAAAAABegAAABwAAABOTp1M1wjuPwN/ZP6q1+M/AAAAP7YBAAAAAAAAAXsAAAAcAAAAJp4vec1t7j+NLibtYJvjPwAAAD+2AQAAAAAAAAF8AAAAHAAAAEp2G2lbwe4/Y8enLUNi4z8AAAA/xQEAAAAAAAABfQAAABwAAABu0wmbdwrvP4FJ6b9RLOM/AAAAP8UBAAAAAAAAAX4AAAAcAAAA3rhRkCtC7z95JisLr+niPwAAAD/lAQAAAAAAAAF/AAAAHAAAAFKUlAHDju8/T7+sS5Gw4j8AAAA/5QEAAAAAAAABgAAAABwAAADKb9dyWtvvPyNYLoxzd+I/AAAAP+UBAAAAAAAAAYEAAAAcAAAAABtIlMZScj8LSWO06fPsPwAAAD8AAAAAAAAAAAGCAAAAHAAAAIASn0chm4M/o3wilHgQ7T8AAAA/IAAAAAAAAAABgwAAABwAAACAEp9HIZuDP6N8IpR4EO0/AAAAPyAAAAAAAAAAAYQAAAAcAAAAgBKfRyGbgz+jfCKUeBDtPwAAAD8vAAAAAAAAAAGFAAAAHAAAAIASn0chm4M/o3wilHgQ7T8AAAA/LwAAAAAAAAABhgAAABwAAAAAFhpF3wyOP6/Cnv29le0/AAAAP04AAAAAAAAAAYcAAAAcAAAAQMzrId+ikT9t/JxgNNXtPwAAAD9OAAAAAAAAAAGIAAAAHAAAAAAtm+EW8ZI/B5GbfPkH7j8AAAA/XgAAAAAAAAABiQAAABwAAABAI2p2Hh6VP1edGYPITe4/AAAAP24AAAAAAAAAAYoAAAAcAAAAAIQZNlZslj+nqZeJl5PuPwAAAD9uAAAAAAAAAAGLAAAAHAAAAAB66MpdmZg/97UVkGbZ7j8AAAA/bgAAAAAAAAABjAAAABwAAAAA0WYfnRScP0vCk5Y1H+8/AAAAP40AAAAAAAAAAY0AAAAcAAAAgMc1tKRBnj8toZFAXWvvPwAAAD+NAAAAAAAAAAGOAAAAHAAAAABfgiRWN6A/e0zQCvaa7z8AAAA/jQAAAAAAAAABjwAAABwAAAAAX4IkVjegP+07z98Jwe8/AAAAP6sAAAAAAAAAAZAAAAAcAAAAwCkSD76moD/L9w7VjsrvPwAAAD+rAAAAAAAAAAGRAAAAHAAAAABfgiRWN6A/O4bObWza7z8AAAA/qwAAAAAAAAABkgAAABwAAAAAX4IkVjegPzuGzm1s2u8/AAAAP6sAAAAAAAAAAZMAAAAcAAAAQF1ViXQgnz87hs5tbNrvPwAAAD/KAAAAAAAAAAGUAAAAHAAAAMDydF5E/58/O4bObWza7z8AAAA/ygAAAAAAAAABlQAAABwAAAAgRMoZCm+gPzuGzm1s2u8/AAAAP8oAAAAAAAAAAZYAAAAcAAAAIETKGQpvoD87hs5tbNrvPwAAAD/KAAAAAAAAAAGXAAAAHAAAACBVUbldZKI/e+uQzr+E7z8AAAA/+QAAAAAAAAABmAAAABwAAACASyBOZZGkP0+EEg+iS+8/AAAAP/kAAAAAAAAAAZkAAAAcAAAAoAx/zdQtpz+Vq1PoYSLvPwAAAD/5AAAAAAAAAAGaAAAAHAAAAAADTmLcWqk//RZVzJzv7j8AAAA/GQEAAAAAAAABmwAAABwAAABA+Rz344erP61rFgIEwO4/AAAAPxkBAAAAAAAAAZwAAAAcAAAAgLp7dlMkrj+nqZeJl5PuPwAAAD8ZAQAAAAAAAAGdAAAAHAAAAHD7IGCj67A/Wf5Yv/5j7j8AAAA/KAEAAAAAAAABngAAABwAAADQydvkOGyzP78IG2cDG+4/AAAAPygBAAAAAAAAAZ8AAAAcAAAAcHCCWVxAtj9HV50Zg8jtPwAAAD9HAQAAAAAAAAGgAAAAHAAAAEDvFL4NaLk/8+nf1n1s7T8AAAA/RwEAAAAAAAABoQAAABwAAACAiF8tC1i8P+tl4uWkE+0/AAAAP0cBAAAAAAAAAaIAAAAcAAAAcDxip1QQvz8Fh+Q7fcfsPwAAAD9nAQAAAAAAAAGjAAAAHAAAAHCFDhZ1yMA/SU3m2AaI7D8AAAA/ZwEAAAAAAAABpAAAABwAAACAt/vCJ3jCPxuFKN2yOOw/AAAAP2cBAAAAAAAAAaUAAAAcAAAAuNXeZ6FRxD99LqtIgdnrPwAAAD+GAQAAAAAAAAGmAAAAHAAAAFjZCQLPYsY/TwWuEPdz6z8AAAA/hgEAAAAAAAABpwAAABwAAAAw6pChIljIP0GBsB8eG+s/AAAAP4YBAAAAAAAAAagAAAAcAAAAGOcNOT13yj/vE/PcGL/qPwAAAD+lAQAAAAAAAAGpAAAAHAAAAMjWLssxssw/eQE2U2JW6j8AAAA/pQEAAAAAAAABqgAAABwAAADI1i7LMbLMP3kBNlNiVuo/AAAAP6UBAAAAAAAAAasAAAAcAAAAyNYuyzGyzD95ATZTYlbqPwAAAD/EAQAAAAAAAAGsAAAAHAAAAMjWLssxssw/eQE2U2JW6j8AAAA/xAEAAAAAAA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5479|recordLength=135511|start=0|end=135479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EAAAAEAAAABwMAAAAAAQAAAAQAAAAECUlua0F0b21WMQIAAAAJBAAAAA0DBQQAAAALUGVuU3Ryb2tlVjEEAAAACkF0dHJpYnV0ZXMFVHJhY2UJU3RhcnRUaW1lBFR5cGUEBAAED1BlbkF0dHJpYnV0ZXNWMQIAAAAKSW5rVHJhY2VWMQIAAAAQDEFjdGlvblR5cGVWMQIAAAACAAAACQUAAAAJBgAAAD6HAAAAAAAABfn///8MQWN0aW9uVHlwZVYxAQAAAAd2YWx1ZV9fAAgCAAAAAAAAAAUFAAAAD1BlbkF0dHJpYnV0ZXNWMQoAAAAHX2NvbG9yQQdfY29sb3JSB19jb2xvckcHX2NvbG9yQgpGaXRUb0N1cnZlBkhlaWdodA5JZ25vcmVQcmVzc3VyZQ1Jc0hpZ2hsaWdodGVyBVNoYXBlBVdpZHRoAAAAAAAAAAAEAAICAgIBBgEBDEJydXNoU2hhcGVWMQIAAAAGAgAAAP8AnkkAAAAAAAAACEAAAAX4////DEJydXNoU2hhcGVWMQEAAAAHdmFsdWVfXwAIAgAAAAEAAAAAAAAAAAAIQAUGAAAACklua1RyYWNlVjEDAAAADUxpc3RgMStfaXRlbXMMTGlzdGAxK19zaXplD0xpc3RgMStfdmVyc2lvbgQAABhTaGFyZWQuSW5raW5nLklua1BvaW50W10CAAAACAgCAAAACQkAAACLAAAAiw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/AAAACYAAAAAJgQAAAAmCAAAACYMAAAAJhAAAAAmFAAAACYYAAAAJhwAAAAmIAAAACYkAAAAJigAAAAmLAAAACYwAAAAJjQAAAAmOAAAACY8AAAAJkAAAAAmRAAAACZIAAAAJkwAAAAmUAAAADXUFCgAAAApJbmtQb2ludFYxBAAAAAFYAVkOUHJlc3N1cmVGYWN0b3IJVGltZVN0YW1wAAAAAAYGCxACAAAAsKfyZeSo6D+wAc2RGrrEPwAAAD8AAAAAAAAAAAELAAAACgAAALCn8mXkqOg/wDvtFTQGxj8AAAA/DwAAAAAAAAABDAAAAAoAAACwp/Jl5KjoP8A77RU0BsY/AAAAPw8AAAAAAAAAAQ0AAAAKAAAAsKfyZeSo6D/AO+0VNAbGPwAAAD8fAAAAAAAAAAEOAAAACgAAAICkRXKK9+c/0INe8XlHwD8AAAA/HwAAAAAAAAABDwAAAAoAAAAQ4oP7hnLnP0Apamr7OL0/AAAAPz4AAAAAAAAAARAAAAAKAAAAsB/ChIPt5j+gFQ46IIS5PwAAAD8+AAAAAAAAAAERAAAACgAAAJAtO62Vc+Y/YDe7wScutj8AAAA/PgAAAAAAAAABEgAAAAoAAAAga3k2ku7lP0D4g3HX9LM/AAAAP10AAAAAAAAAARMAAAAKAAAAMDgH4k1I5T8AhENppFyxPwAAAD9dAAAAAAAAAAEUAAAACgAAAAA1Wu7zluQ/gEvh4VcNrD8AAAA/bQAAAAAAAAABFQAAAAoAAADQMa36meXjPwD5TWEsH6Y/AAAAP20AAAAAAAAAARYAAAAKAAAAsB3a6tP84j9Ae9/Ai6yhPwAAAD99AAAAAAAAAAEXAAAACgAAAFBK8ldkQOI/APvhQNZzmj8AAAA/fQAAAAAAAAABGAAAAAoAAACA57qiNaXhPwB8c6A1AZY/AAAAP4wAAAAAAAAAARkAAAAKAAAAYPUzy0cr4T8A/gQAlY6RPwAAAD+MAAAAAAAAAAEaAAAACgAAACADrfNZseA/gNIp4B8Kkz8AAAA/rAAAAAAAAAABGwAAAAoAAABwoHU+KxbgPwB8c6A1AZY/AAAAP6wAAAAAAAAAARwAAAAKAAAA4NoG1M3f3j8AJr1gS/iYPwAAAD+sAAAAAAAAAAEdAAAACgAAAIDUrOwZfd0/gFGYgMB8lz8AAAA/ywAAAAAAAAABHgAAAAoAAACgbshDkTDcPwAmvWBL+Jg/AAAAP8sAAAAAAAAAAR8AAAAKAAAAgCeD34ah2j+AUZiAwHyXPwAAAD/LAAAAAAAAAAEgAAAACgAAACAhKfjSPtk/AHxzoDUBlj8AAAA/2gAAAAAAAAABIQAAAAoAAADg2eOTyK/XPwB8c6A1AZY/AAAAP9oAAAAAAAAAASIAAAAKAAAAoNOJrBRN1j8AfHOgNQGWPwAAAD/6AAAAAAAAAAEjAAAACgAAAMBtpQOMANU/ACa9YEv4mD8AAAA/+gAAAAAAAAABJAAAAAoAAACASKzXWeDTP4BRmIDAfJc/AAAAPwkBAAAAAAAAASUAAAAKAAAAYCOzqyfA0j+AUZiAwHyXPwAAAD8JAQAAAAAAAAEmAAAACgAAAED+uX/1n9E/AHxzoDUBlj8AAAA/GQEAAAAAAAABJwAAAAoAAADg91+YQT3QPwD74UDWc5o/AAAAPxkBAAAAAAAAASgAAAAKAAAAAOMLYhu1zT8A++FA1nOaPwAAAD84AQAAAAAAAAEpAAAACgAAACAXQxAKHMs/AM8GIWHvmz8AAAA/OAEAAAAAAAABKgAAAAoAAABgS3q++ILIP4CjKwHsap0/AAAAP0gBAAAAAAAAASsAAAAKAAAAwEFz4+puxj+AprrgADGgPwAAAD9IAQAAAAAAAAEsAAAACgAAAID3gIuGLsQ/gKa64AAxoD8AAAA/VwEAAAAAAAABLQAAAAoAAACgLmUtz0bCP0B738CLrKE/AAAAP1cBAAAAAAAAAS4AAAAKAAAAwKY0TG6LwD8AuhYR3OWjPwAAAD93AQAAAAAAAAEvAAAACgAAAEC/3s/H+L0/wDeFsXxYqD8AAAA/dwEAAAAAAAABMAAAAAoAAAAANAH7DIy7P8C181Edy6w/AAAAP3cBAAAAAAAAATEAAAAKAAAAQCr6H/93uT9AuUwhh7uxPwAAAD+GAQAAAAAAAAEyAAAACgAAAICfHEtEC7c/AM2oUWJwtT8AAAA/hgEAAAAAAAABMwAAAAoAAABAEZKCL+2zPyC1KWLIoLo/AAAAP6YBAAAAAAAAATQAAAAKAAAAgPwHmSeKrz8AuWepXKbAPwAAAD+mAQAAAAAAAAE1AAAACgAAAIDmTO+xsKo/cJe6IVX8wz8AAAA/tQEAAAAAAAABNgAAAAoAAACA0JFFPNelP6BABOJq88Y/AAAAP7UBAAAAAAAAATcAAAAKAAAAgL2DjyCvoT/w6U2igOrJPwAAAD/FAQAAAAAAAAE4AAAACgAAAABgn4Fx050/oPiSBiWyzD8AAAA/xQEAAAAAAAABOQAAAAoAAAAATpHLVauZPyCGdxuAM9A/AAAAP+QBAAAAAAAAAToAAAAKAAAAADqDFTqDlT/AWpz7Cq/RPwAAAD/kAQAAAAAAAAE7AAAACgAAAAAndV8eW5E/IOK+Ld0S0z8AAAA/5AEAAAAAAAABPAAAAAoAAAAARDbw1PCPPwjn1fkTANQ/AAAAP/QBAAAAAAAAAT0AAAAKAAAAADaCIW0rjT8wOe9zAwXVPwAAAD/0AQAAAAAAAAE+AAAACgAAAAA2giFtK40/yPADkoHa1T8AAAA/EwIAAAAAAAABPwAAAAoAAAAARDbw1PCPP2ioGLD/r9Y/AAAAPxMCAAAAAAAAAUAAAAAKAAAAAEQ28NTwjz9QrS98Np3XPwAAAD8TAgAAAAAAAAFBAAAACgAAAABENvDU8I8/CJpNUpfR2D8AAAA/MgIAAAAAAAABQgAAAAoAAAAARDbw1PCPP4g5aXo/7tk/AAAAPzICAAAAAAAAAUMAAAAKAAAAADQpLoYglD8I2YSi5wrbPwAAAD8yAgAAAAAAAAFEAAAACgAAAABB3fzt5ZY/yMWieEg/3D8AAAA/UQIAAAAAAAABRQAAAAoAAAAAVeuyCQ6bPwA1zLRE6t0/AAAAP1ECAAAAAAAAAUYAAAAKAAAAAGf5aCU2nz/oVvNCiH3fPwAAAD9RAgAAAAAAAAFHAAAACgAAAAC61pvG/aA/JO+KOq1w4D8AAAA/cQIAAAAAAAABSAAAAAoAAAAAw9121BGjPxiAngFPOuE/AAAAP3ECAAAAAAAAAUkAAAAKAAAAgNCRRTzXpT94dq1sf9ThPwAAAD9xAgAAAAAAAAFKAAAACgAAAIDcRRSknKg/hJO9Lox64j8AAAA/kAIAAAAAAAABSwAAAAoAAAAA6vniC2KrP9D9z55ROOM/AAAAP5ACAAAAAAAAAUwAAAAKAAAAgPlapc3Yrj8kaOIOF/bjPwAAAD+QAgAAAAAAAAFNAAAACgAAAECGtK10gLE/dNL0ftyz5D8AAAA/oAIAAAAAAAABTgAAAAoAAAAAkLuIgpSzP7iwCvQ2leU/AAAAP6ACAAAAAAAAAU8AAAAKAAAAAJnCY5CotT+sQR672F7mPwAAAD+/AgAAAAAAAAFQAAAACgAAAIAkoDhLFbg/WIUv1MEQ5z8AAAA/vwIAAAAAAAABUQAAAAoAAAAANAH7DIy7P7x7Pj/yquc/AAAAP78CAAAAAAAAAVIAAAAKAAAAQERivc4Cvz94S0xTRjnoPwAAAD/eAgAAAAAAAAFTAAAACgAAAMDqzLweacE/oIBVCymY6D8AAAA/3gIAAAAAAAABVAAAAAoAAADgMRIhKfjCPyiPXWwv6+g/AAAAP94CAAAAAAAAAVUAAAAKAAAA4HhXhTOHxD8Id2R2WTLpPwAAAD/uAgAAAAAAAAFWAAAACgAAAMBBc+PqbsY/KKxtLjyR6T8AAAA/7gIAAAAAAAABVwAAAAoAAACgDTw1/AfJPwiUdDhm2Ok/AAAAPw0DAAAAAAAAAVgAAAAKAAAAYBrwA2TNyz8gPYH13VrqPwAAAD8NAwAAAAAAAAFZAAAACgAAAKCoesx4684/gDOQYA716j8AAAA/HQMAAAAAAAABWgAAAAoAAABgm4LKxgTRP6homRjxU+s/AAAAPx0DAAAAAAAAAVsAAAAKAAAAIEJS8KV90j9oOKcsReLrPwAAAD8sAwAAAAAAAAFcAAAACgAAAECJl1SwDNQ/kG2w5CdB7D8AAAA/LAMAAAAAAAABXQAAAAoAAAAgEcg1EcjVP7iiuZwKoOw/AAAAP0sDAAAAAAAAAV4AAAAKAAAAwPiC2EZt1z84scH9EPPsPwAAAD9LAwAAAAAAAAFfAAAACgAAAEDgPXt8Etk/wL/JXhdG7T8AAAA/SwMAAAAAAAABYAAAAAoAAAAghw2hW4vaP1hazrqIde0/AAAAP1sDAAAAAAAAAWEAAAAKAAAAoG7IQ5Ew3D+IG9Rt1rDtPwAAAD9bAwAAAAAAAAFiAAAACgAAAID2+CTy690/wNzZICTs7T8AAAA/egMAAAAAAAABYwAAAAoAAAAAAAAAAADgP5g45C/jVu4/AAAAP3oDAAAAAAAAAWQAAAAKAAAAwISD7QYK4T/Abe3nxbXuPwAAAD+KAwAAAAAAAAFlAAAACgAAACBpkZzi/eE/mFX08e/87j8AAAA/igMAAAAAAAABZgAAAAoAAADg3O5tfdDiPzDw+E1hLO8/AAAAP5oDAAAAAAAAAWcAAAAKAAAAsFBMPxij4z8gZPxS9k/vPwAAAD+aAwAAAAAAAAFoAAAACgAAANBkH0/ei+Q/yIr9qdJb7z8AAAA/uQMAAAAAAAABaQAAAAoAAAAwSS3+uX/lP2ix/gCvZ+8/AAAAP7kDAAAAAAAAAWoAAAAKAAAAkC07rZVz5j8I2P9Xi3PvPwAAAD+5AwAAAAAAAAFrAAAACgAAALBBDr1bXOc/CNj/V4tz7z8AAAA/2AMAAAAAAAABbAAAAAoAAABwtWuO9i7oPyBk/FL2T+8/AAAAP9gDAAAAAAAAAW0AAAAKAAAAoLgYglDg6D+Iyff2hCDvPwAAAD/YAwAAAAAAAAFuAAAACgAAAMC7xXWqkek/sOHw7FrZ7j8AAAA/6AMAAAAAAAABbwAAAAoAAABgX+inL1nqP5g45C/jVu4/AAAAP+gDAAAAAAAAAXAAAAAKAAAAMNNFecor6z/YaNYbj8jtPwAAAD8HBAAAAAAAAAFxAAAACgAAALB2aKtP8+s/cHLHsF4u7T8AAAA/BwQAAAAAAAABcgAAAAoAAAAQSlA+v6/sP8gutpd1fOw/AAAAPwcEAAAAAAAAAXMAAAAKAAAA0KyH8+1K7T94xKMnsL7rPwAAAD8mBAAAAAAAAAF0AAAACgAAAHA/hAkH2+0/eKeTZaMY6z8AAAA/JgQAAAAAAAABdQAAAAoAAACgMQvh9FTuP3gWgJ4BT+o/AAAAPyYEAAAAAAAAAXYAAAAKAAAAYIMcere47j9AOGopp23pPwAAAD9FBAAAAAAAAAF3AAAACgAAAAAF83NkEe8/+FlUtEyM6D8AAAA/RQQAAAAAAAABeAAAAAoAAAAw5lMv5lPvP/Q8RPI/5uc/AAAAP0UEAAAAAAAAAXkAAAAKAAAA8CY/rDyA7z+URjWHD0znPwAAAD9VBAAAAAAAAAF6AAAACgAAADD3eUtSi+8/HMQpIXTV5j8AAAA/VQQAAAAAAAABewAAAAoAAAAw93lLUovvP7zNGrZDO+Y/AAAAP3QEAAAAAAAAAXwAAAAKAAAA8CY/rDyA7z9sYwhGfn3lPwAAAD90BAAAAAAAAAF9AAAACgAAAJCGyW0Rau8/0KvzJwCo5D8AAAA/hAQAAAAAAAABfgAAAAoAAAAAFhmQ0EjvP9wa4GBe3uM/AAAAP4QEAAAAAAAAAX8AAAAKAAAAkHWjUaUy7z/0FcmUJ/HiPwAAAD+UBAAAAAAAAAGAAAAACgAAACDVLRN6HO8/EBGyyPAD4j8AAAA/lAQAAAAAAAABgQAAAAoAAAAABfNzZBHvP4TlmaXdCuE/AAAAP7MEAAAAAAAAAYIAAAAKAAAA0DS41E4G7z+QVIbeO0HgPwAAAD+zBAAAAAAAAAGDAAAACgAAAJBkfTU5++4/MIflLjTv3j8AAAA/swQAAAAAAAABhAAAAAoAAABglEKWI/DuP0hlvqDwW90/AAAAP8IEAAAAAAAAAYUAAAAKAAAAwCOSuOLO7j94W5AIg4HbPwAAAD/CBAAAAAAAAAGGAAAACgAAAJBCMf1gjO4/iDlpej/u2T8AAAA/4gQAAAAAAAABhwAAAAoAAABgYdBB30nuPzCVNoZg5Nc/AAAAP+IEAAAAAAAAAYgAAAAKAAAAALA050f87T+AowHkyMLVPwAAAD/xBAAAAAAAAAGJAAAACgAAAKD+mIywru0/IP/O7+m40z8AAAA/8QQAAAAAAAABigAAAAoAAABQTf0xGWHtP+CPpbPtDdI/AAAAPwEFAAAAAAAAAYsAAAAKAAAAoMsmOGwI7T+YCIOBG6rQPwAAAD8BBQAAAAAAAAGMAAAACgAAAOB5FZ+ppOw/MNLOsuYazz8AAAA/IQUAAAAAAAABjQAAAAoAAACAt1Moph/sPxBejqqzgsw/AAAAPyEFAAAAAAAAAY4AAAAKAAAAkJUH8M2w6z+wuVu21HjKPwAAAD8hBQAAAAAAAAGPAAAACgAAADDTRXnKK+s/0HokZoQ/yD8AAAA/QAUAAAAAAAABkAAAAAoAAAAwsflA8rzqP4AL+ymIlMY/AAAAP0AFAAAAAAAAAZEAAAAKAAAAMI+tCBpO6j+wAc2RGrrEPwAAAD9ABQAAAAAAAAGSAAAACgAAANDM65EWyek/APie+azfwj8AAAA/YAUAAAAAAAABkwAAAAoAAABAOu97/TjpP6BTbAXO1cA/AAAAP2AFAAAAAAAAAZQAAAAKAAAAcOjd4jrV6D+AHzzSjV67PwAAAD9gBQAAAAAAAAs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42|30.275|9.723|4.598|6.756001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1798</TotalTime>
  <Words>479</Words>
  <Application>Microsoft Macintosh PowerPoint</Application>
  <PresentationFormat>Custom</PresentationFormat>
  <Paragraphs>59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Cambria Math</vt:lpstr>
      <vt:lpstr>Euphemia</vt:lpstr>
      <vt:lpstr>Math 16x9</vt:lpstr>
      <vt:lpstr>Manipulating Heaps</vt:lpstr>
      <vt:lpstr>Max-Heaps and operations on them </vt:lpstr>
      <vt:lpstr>Max-Heapify (aka Sift Down)</vt:lpstr>
      <vt:lpstr>Max-Heapify Example</vt:lpstr>
      <vt:lpstr>Max-Heapify (aka Sift Down)</vt:lpstr>
      <vt:lpstr>Max-Heapify: Runtime analysis  </vt:lpstr>
      <vt:lpstr>Building a Heap  </vt:lpstr>
      <vt:lpstr>PowerPoint Presentation</vt:lpstr>
      <vt:lpstr>Building a Heap: Correctness and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Asymptotic Complexity</dc:title>
  <dc:creator>Ergun, Funda</dc:creator>
  <cp:lastModifiedBy>Microsoft Office User</cp:lastModifiedBy>
  <cp:revision>82</cp:revision>
  <dcterms:created xsi:type="dcterms:W3CDTF">2017-07-14T14:41:00Z</dcterms:created>
  <dcterms:modified xsi:type="dcterms:W3CDTF">2019-07-27T00:15:14Z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